
<file path=[Content_Types].xml><?xml version="1.0" encoding="utf-8"?>
<Types xmlns="http://schemas.openxmlformats.org/package/2006/content-types">
  <Override PartName="/_rels/.rels" ContentType="application/vnd.openxmlformats-package.relationshi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_rels/presentation.xml.rels" ContentType="application/vnd.openxmlformats-package.relationships+xml"/>
  <Override PartName="/ppt/media/image18.jpeg" ContentType="image/jpeg"/>
  <Override PartName="/ppt/media/image9.png" ContentType="image/png"/>
  <Override PartName="/ppt/media/image22.png" ContentType="image/png"/>
  <Override PartName="/ppt/media/image21.png" ContentType="image/png"/>
  <Override PartName="/ppt/media/image20.png" ContentType="image/png"/>
  <Override PartName="/ppt/media/image19.png" ContentType="image/png"/>
  <Override PartName="/ppt/media/image17.png" ContentType="image/png"/>
  <Override PartName="/ppt/media/image6.jpeg" ContentType="image/jpeg"/>
  <Override PartName="/ppt/media/image5.jpeg" ContentType="image/jpeg"/>
  <Override PartName="/ppt/media/image4.jpeg" ContentType="image/jpeg"/>
  <Override PartName="/ppt/media/image14.png" ContentType="image/png"/>
  <Override PartName="/ppt/media/image3.jpeg" ContentType="image/jpeg"/>
  <Override PartName="/ppt/media/image11.png" ContentType="image/png"/>
  <Override PartName="/ppt/media/image1.jpeg" ContentType="image/jpeg"/>
  <Override PartName="/ppt/media/image2.jpeg" ContentType="image/jpeg"/>
  <Override PartName="/ppt/media/image7.jpeg" ContentType="image/jpeg"/>
  <Override PartName="/ppt/media/image8.jpeg" ContentType="image/jpeg"/>
  <Override PartName="/ppt/media/image10.png" ContentType="image/png"/>
  <Override PartName="/ppt/media/image12.png" ContentType="image/png"/>
  <Override PartName="/ppt/media/image13.png" ContentType="image/png"/>
  <Override PartName="/ppt/media/image15.png" ContentType="image/png"/>
  <Override PartName="/ppt/media/image16.png" ContentType="image/png"/>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presentation.xml" ContentType="application/vnd.openxmlformats-officedocument.presentationml.presentation.main+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15.xml" ContentType="application/vnd.openxmlformats-officedocument.presentationml.slideLayout+xml"/>
  <Override PartName="/ppt/slideLayouts/slideLayout39.xml" ContentType="application/vnd.openxmlformats-officedocument.presentationml.slideLayout+xml"/>
  <Override PartName="/ppt/slideLayouts/slideLayout14.xml" ContentType="application/vnd.openxmlformats-officedocument.presentationml.slideLayout+xml"/>
  <Override PartName="/ppt/slideLayouts/slideLayout38.xml" ContentType="application/vnd.openxmlformats-officedocument.presentationml.slideLayout+xml"/>
  <Override PartName="/ppt/slideLayouts/slideLayout13.xml" ContentType="application/vnd.openxmlformats-officedocument.presentationml.slideLayout+xml"/>
  <Override PartName="/ppt/slideLayouts/slideLayout37.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_rels/slideLayout68.xml.rels" ContentType="application/vnd.openxmlformats-package.relationships+xml"/>
  <Override PartName="/ppt/slideLayouts/_rels/slideLayout67.xml.rels" ContentType="application/vnd.openxmlformats-package.relationships+xml"/>
  <Override PartName="/ppt/slideLayouts/_rels/slideLayout66.xml.rels" ContentType="application/vnd.openxmlformats-package.relationships+xml"/>
  <Override PartName="/ppt/slideLayouts/_rels/slideLayout65.xml.rels" ContentType="application/vnd.openxmlformats-package.relationships+xml"/>
  <Override PartName="/ppt/slideLayouts/_rels/slideLayout64.xml.rels" ContentType="application/vnd.openxmlformats-package.relationships+xml"/>
  <Override PartName="/ppt/slideLayouts/_rels/slideLayout63.xml.rels" ContentType="application/vnd.openxmlformats-package.relationships+xml"/>
  <Override PartName="/ppt/slideLayouts/_rels/slideLayout62.xml.rels" ContentType="application/vnd.openxmlformats-package.relationships+xml"/>
  <Override PartName="/ppt/slideLayouts/_rels/slideLayout61.xml.rels" ContentType="application/vnd.openxmlformats-package.relationships+xml"/>
  <Override PartName="/ppt/slideLayouts/_rels/slideLayout57.xml.rels" ContentType="application/vnd.openxmlformats-package.relationships+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54.xml.rels" ContentType="application/vnd.openxmlformats-package.relationships+xml"/>
  <Override PartName="/ppt/slideLayouts/_rels/slideLayout53.xml.rels" ContentType="application/vnd.openxmlformats-package.relationships+xml"/>
  <Override PartName="/ppt/slideLayouts/_rels/slideLayout52.xml.rels" ContentType="application/vnd.openxmlformats-package.relationships+xml"/>
  <Override PartName="/ppt/slideLayouts/_rels/slideLayout51.xml.rels" ContentType="application/vnd.openxmlformats-package.relationships+xml"/>
  <Override PartName="/ppt/slideLayouts/_rels/slideLayout69.xml.rels" ContentType="application/vnd.openxmlformats-package.relationships+xml"/>
  <Override PartName="/ppt/slideLayouts/_rels/slideLayout50.xml.rels" ContentType="application/vnd.openxmlformats-package.relationships+xml"/>
  <Override PartName="/ppt/slideLayouts/_rels/slideLayout45.xml.rels" ContentType="application/vnd.openxmlformats-package.relationships+xml"/>
  <Override PartName="/ppt/slideLayouts/_rels/slideLayout72.xml.rels" ContentType="application/vnd.openxmlformats-package.relationships+xml"/>
  <Override PartName="/ppt/slideLayouts/_rels/slideLayout44.xml.rels" ContentType="application/vnd.openxmlformats-package.relationships+xml"/>
  <Override PartName="/ppt/slideLayouts/_rels/slideLayout71.xml.rels" ContentType="application/vnd.openxmlformats-package.relationships+xml"/>
  <Override PartName="/ppt/slideLayouts/_rels/slideLayout43.xml.rels" ContentType="application/vnd.openxmlformats-package.relationships+xml"/>
  <Override PartName="/ppt/slideLayouts/_rels/slideLayout70.xml.rels" ContentType="application/vnd.openxmlformats-package.relationships+xml"/>
  <Override PartName="/ppt/slideLayouts/_rels/slideLayout42.xml.rels" ContentType="application/vnd.openxmlformats-package.relationships+xml"/>
  <Override PartName="/ppt/slideLayouts/_rels/slideLayout41.xml.rels" ContentType="application/vnd.openxmlformats-package.relationships+xml"/>
  <Override PartName="/ppt/slideLayouts/_rels/slideLayout40.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7.xml.rels" ContentType="application/vnd.openxmlformats-package.relationships+xml"/>
  <Override PartName="/ppt/slideLayouts/_rels/slideLayout58.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17.xml.rels" ContentType="application/vnd.openxmlformats-package.relationships+xml"/>
  <Override PartName="/ppt/slideLayouts/_rels/slideLayout59.xml.rels" ContentType="application/vnd.openxmlformats-package.relationships+xml"/>
  <Override PartName="/ppt/slideLayouts/_rels/slideLayout12.xml.rels" ContentType="application/vnd.openxmlformats-package.relationships+xml"/>
  <Override PartName="/ppt/slideLayouts/_rels/slideLayout48.xml.rels" ContentType="application/vnd.openxmlformats-package.relationships+xml"/>
  <Override PartName="/ppt/slideLayouts/_rels/slideLayout4.xml.rels" ContentType="application/vnd.openxmlformats-package.relationships+xml"/>
  <Override PartName="/ppt/slideLayouts/_rels/slideLayout46.xml.rels" ContentType="application/vnd.openxmlformats-package.relationships+xml"/>
  <Override PartName="/ppt/slideLayouts/_rels/slideLayout2.xml.rels" ContentType="application/vnd.openxmlformats-package.relationships+xml"/>
  <Override PartName="/ppt/slideLayouts/_rels/slideLayout18.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49.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47.xml.rels" ContentType="application/vnd.openxmlformats-package.relationships+xml"/>
  <Override PartName="/ppt/slideLayouts/_rels/slideLayout3.xml.rels" ContentType="application/vnd.openxmlformats-package.relationships+xml"/>
  <Override PartName="/ppt/slideLayouts/_rels/slideLayout19.xml.rels" ContentType="application/vnd.openxmlformats-package.relationships+xml"/>
  <Override PartName="/ppt/slideLayouts/_rels/slideLayout3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30.xml.rels" ContentType="application/vnd.openxmlformats-package.relationships+xml"/>
  <Override PartName="/ppt/slideLayouts/_rels/slideLayout25.xml.rels" ContentType="application/vnd.openxmlformats-package.relationships+xml"/>
  <Override PartName="/ppt/slideLayouts/_rels/slideLayout31.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60.xml.rels" ContentType="application/vnd.openxmlformats-package.relationships+xml"/>
  <Override PartName="/ppt/slideLayouts/_rels/slideLayout32.xml.rels" ContentType="application/vnd.openxmlformats-package.relationships+xml"/>
  <Override PartName="/ppt/slideLayouts/_rels/slideLayout28.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8.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46.xml" ContentType="application/vnd.openxmlformats-officedocument.presentationml.slideLayout+xml"/>
  <Override PartName="/ppt/slideLayouts/slideLayout21.xml" ContentType="application/vnd.openxmlformats-officedocument.presentationml.slideLayout+xml"/>
  <Override PartName="/ppt/slideLayouts/slideLayout47.xml" ContentType="application/vnd.openxmlformats-officedocument.presentationml.slideLayout+xml"/>
  <Override PartName="/ppt/slideLayouts/slideLayout22.xml" ContentType="application/vnd.openxmlformats-officedocument.presentationml.slideLayout+xml"/>
  <Override PartName="/ppt/slideLayouts/slideLayout48.xml" ContentType="application/vnd.openxmlformats-officedocument.presentationml.slideLayout+xml"/>
  <Override PartName="/ppt/slideLayouts/slideLayout23.xml" ContentType="application/vnd.openxmlformats-officedocument.presentationml.slideLayout+xml"/>
  <Override PartName="/ppt/slideLayouts/slideLayout49.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55.xml" ContentType="application/vnd.openxmlformats-officedocument.presentationml.slideLayout+xml"/>
  <Override PartName="/ppt/slideLayouts/slideLayout30.xml" ContentType="application/vnd.openxmlformats-officedocument.presentationml.slideLayout+xml"/>
  <Override PartName="/ppt/slideLayouts/slideLayout56.xml" ContentType="application/vnd.openxmlformats-officedocument.presentationml.slideLayout+xml"/>
  <Override PartName="/ppt/slideLayouts/slideLayout31.xml" ContentType="application/vnd.openxmlformats-officedocument.presentationml.slideLayout+xml"/>
  <Override PartName="/ppt/slideLayouts/slideLayout57.xml" ContentType="application/vnd.openxmlformats-officedocument.presentationml.slideLayout+xml"/>
  <Override PartName="/ppt/slideLayouts/slideLayout32.xml" ContentType="application/vnd.openxmlformats-officedocument.presentationml.slideLayout+xml"/>
  <Override PartName="/ppt/slideLayouts/slideLayout58.xml" ContentType="application/vnd.openxmlformats-officedocument.presentationml.slideLayout+xml"/>
  <Override PartName="/ppt/slideLayouts/slideLayout33.xml" ContentType="application/vnd.openxmlformats-officedocument.presentationml.slideLayout+xml"/>
  <Override PartName="/ppt/slideLayouts/slideLayout59.xml" ContentType="application/vnd.openxmlformats-officedocument.presentationml.slideLayout+xml"/>
  <Override PartName="/ppt/slideLayouts/slideLayout34.xml" ContentType="application/vnd.openxmlformats-officedocument.presentationml.slideLayout+xml"/>
  <Override PartName="/ppt/slideLayouts/slideLayout10.xml" ContentType="application/vnd.openxmlformats-officedocument.presentationml.slideLayout+xml"/>
  <Override PartName="/ppt/slideLayouts/slideLayout35.xml" ContentType="application/vnd.openxmlformats-officedocument.presentationml.slideLayout+xml"/>
  <Override PartName="/ppt/slideLayouts/slideLayout11.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slideLayouts/slideLayout44.xml" ContentType="application/vnd.openxmlformats-officedocument.presentationml.slideLayout+xml"/>
  <Override PartName="/ppt/slideLayouts/slideLayout8.xml" ContentType="application/vnd.openxmlformats-officedocument.presentationml.slideLayout+xml"/>
  <Override PartName="/ppt/slideLayouts/slideLayout68.xml" ContentType="application/vnd.openxmlformats-officedocument.presentationml.slideLayout+xml"/>
  <Override PartName="/ppt/slideLayouts/slideLayout43.xml" ContentType="application/vnd.openxmlformats-officedocument.presentationml.slideLayout+xml"/>
  <Override PartName="/ppt/slideLayouts/slideLayout7.xml" ContentType="application/vnd.openxmlformats-officedocument.presentationml.slideLayout+xml"/>
  <Override PartName="/ppt/slideLayouts/slideLayout63.xml" ContentType="application/vnd.openxmlformats-officedocument.presentationml.slideLayout+xml"/>
  <Override PartName="/ppt/slideLayouts/slideLayout2.xml" ContentType="application/vnd.openxmlformats-officedocument.presentationml.slideLayout+xml"/>
  <Override PartName="/ppt/slideLayouts/slideLayout62.xml" ContentType="application/vnd.openxmlformats-officedocument.presentationml.slideLayout+xml"/>
  <Override PartName="/ppt/slideLayouts/slideLayout1.xml" ContentType="application/vnd.openxmlformats-officedocument.presentationml.slideLayout+xml"/>
  <Override PartName="/ppt/slideLayouts/slideLayout64.xml" ContentType="application/vnd.openxmlformats-officedocument.presentationml.slideLayout+xml"/>
  <Override PartName="/ppt/slideLayouts/slideLayout3.xml" ContentType="application/vnd.openxmlformats-officedocument.presentationml.slideLayout+xml"/>
  <Override PartName="/ppt/slideLayouts/slideLayout65.xml" ContentType="application/vnd.openxmlformats-officedocument.presentationml.slideLayout+xml"/>
  <Override PartName="/ppt/slideLayouts/slideLayout40.xml" ContentType="application/vnd.openxmlformats-officedocument.presentationml.slideLayout+xml"/>
  <Override PartName="/ppt/slideLayouts/slideLayout4.xml" ContentType="application/vnd.openxmlformats-officedocument.presentationml.slideLayout+xml"/>
  <Override PartName="/ppt/slideLayouts/slideLayout66.xml" ContentType="application/vnd.openxmlformats-officedocument.presentationml.slideLayout+xml"/>
  <Override PartName="/ppt/slideLayouts/slideLayout41.xml" ContentType="application/vnd.openxmlformats-officedocument.presentationml.slideLayout+xml"/>
  <Override PartName="/ppt/slideLayouts/slideLayout5.xml" ContentType="application/vnd.openxmlformats-officedocument.presentationml.slideLayout+xml"/>
  <Override PartName="/ppt/slideLayouts/slideLayout67.xml" ContentType="application/vnd.openxmlformats-officedocument.presentationml.slideLayout+xml"/>
  <Override PartName="/ppt/slideLayouts/slideLayout42.xml" ContentType="application/vnd.openxmlformats-officedocument.presentationml.slideLayout+xml"/>
  <Override PartName="/ppt/slideLayouts/slideLayout6.xml" ContentType="application/vnd.openxmlformats-officedocument.presentationml.slideLayout+xml"/>
  <Override PartName="/ppt/slides/_rels/slide29.xml.rels" ContentType="application/vnd.openxmlformats-package.relationships+xml"/>
  <Override PartName="/ppt/slides/_rels/slide28.xml.rels" ContentType="application/vnd.openxmlformats-package.relationships+xml"/>
  <Override PartName="/ppt/slides/_rels/slide32.xml.rels" ContentType="application/vnd.openxmlformats-package.relationships+xml"/>
  <Override PartName="/ppt/slides/_rels/slide27.xml.rels" ContentType="application/vnd.openxmlformats-package.relationships+xml"/>
  <Override PartName="/ppt/slides/_rels/slide26.xml.rels" ContentType="application/vnd.openxmlformats-package.relationships+xml"/>
  <Override PartName="/ppt/slides/_rels/slide31.xml.rels" ContentType="application/vnd.openxmlformats-package.relationships+xml"/>
  <Override PartName="/ppt/slides/_rels/slide25.xml.rels" ContentType="application/vnd.openxmlformats-package.relationships+xml"/>
  <Override PartName="/ppt/slides/_rels/slide30.xml.rels" ContentType="application/vnd.openxmlformats-package.relationships+xml"/>
  <Override PartName="/ppt/slides/_rels/slide24.xml.rels" ContentType="application/vnd.openxmlformats-package.relationships+xml"/>
  <Override PartName="/ppt/slides/_rels/slide23.xml.rels" ContentType="application/vnd.openxmlformats-package.relationships+xml"/>
  <Override PartName="/ppt/slides/_rels/slide22.xml.rels" ContentType="application/vnd.openxmlformats-package.relationships+xml"/>
  <Override PartName="/ppt/slides/_rels/slide21.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1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Lst>
  <p:sldSz cx="9144000" cy="51435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29" name="PlaceHolder 2"/>
          <p:cNvSpPr>
            <a:spLocks noGrp="1"/>
          </p:cNvSpPr>
          <p:nvPr>
            <p:ph type="body"/>
          </p:nvPr>
        </p:nvSpPr>
        <p:spPr>
          <a:xfrm>
            <a:off x="467640" y="2346120"/>
            <a:ext cx="82087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30" name="PlaceHolder 3"/>
          <p:cNvSpPr>
            <a:spLocks noGrp="1"/>
          </p:cNvSpPr>
          <p:nvPr>
            <p:ph type="body"/>
          </p:nvPr>
        </p:nvSpPr>
        <p:spPr>
          <a:xfrm>
            <a:off x="467640" y="3430800"/>
            <a:ext cx="8208720" cy="99036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32" name="PlaceHolder 2"/>
          <p:cNvSpPr>
            <a:spLocks noGrp="1"/>
          </p:cNvSpPr>
          <p:nvPr>
            <p:ph type="body"/>
          </p:nvPr>
        </p:nvSpPr>
        <p:spPr>
          <a:xfrm>
            <a:off x="467640" y="234612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33" name="PlaceHolder 3"/>
          <p:cNvSpPr>
            <a:spLocks noGrp="1"/>
          </p:cNvSpPr>
          <p:nvPr>
            <p:ph type="body"/>
          </p:nvPr>
        </p:nvSpPr>
        <p:spPr>
          <a:xfrm>
            <a:off x="4673880" y="234612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34" name="PlaceHolder 4"/>
          <p:cNvSpPr>
            <a:spLocks noGrp="1"/>
          </p:cNvSpPr>
          <p:nvPr>
            <p:ph type="body"/>
          </p:nvPr>
        </p:nvSpPr>
        <p:spPr>
          <a:xfrm>
            <a:off x="467640" y="343080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35" name="PlaceHolder 5"/>
          <p:cNvSpPr>
            <a:spLocks noGrp="1"/>
          </p:cNvSpPr>
          <p:nvPr>
            <p:ph type="body"/>
          </p:nvPr>
        </p:nvSpPr>
        <p:spPr>
          <a:xfrm>
            <a:off x="4673880" y="343080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37" name="PlaceHolder 2"/>
          <p:cNvSpPr>
            <a:spLocks noGrp="1"/>
          </p:cNvSpPr>
          <p:nvPr>
            <p:ph type="body"/>
          </p:nvPr>
        </p:nvSpPr>
        <p:spPr>
          <a:xfrm>
            <a:off x="467640" y="2346120"/>
            <a:ext cx="26431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38" name="PlaceHolder 3"/>
          <p:cNvSpPr>
            <a:spLocks noGrp="1"/>
          </p:cNvSpPr>
          <p:nvPr>
            <p:ph type="body"/>
          </p:nvPr>
        </p:nvSpPr>
        <p:spPr>
          <a:xfrm>
            <a:off x="3243240" y="2346120"/>
            <a:ext cx="26431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39" name="PlaceHolder 4"/>
          <p:cNvSpPr>
            <a:spLocks noGrp="1"/>
          </p:cNvSpPr>
          <p:nvPr>
            <p:ph type="body"/>
          </p:nvPr>
        </p:nvSpPr>
        <p:spPr>
          <a:xfrm>
            <a:off x="6018840" y="2346120"/>
            <a:ext cx="26431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40" name="PlaceHolder 5"/>
          <p:cNvSpPr>
            <a:spLocks noGrp="1"/>
          </p:cNvSpPr>
          <p:nvPr>
            <p:ph type="body"/>
          </p:nvPr>
        </p:nvSpPr>
        <p:spPr>
          <a:xfrm>
            <a:off x="467640" y="3430800"/>
            <a:ext cx="26431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41" name="PlaceHolder 6"/>
          <p:cNvSpPr>
            <a:spLocks noGrp="1"/>
          </p:cNvSpPr>
          <p:nvPr>
            <p:ph type="body"/>
          </p:nvPr>
        </p:nvSpPr>
        <p:spPr>
          <a:xfrm>
            <a:off x="3243240" y="3430800"/>
            <a:ext cx="26431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42" name="PlaceHolder 7"/>
          <p:cNvSpPr>
            <a:spLocks noGrp="1"/>
          </p:cNvSpPr>
          <p:nvPr>
            <p:ph type="body"/>
          </p:nvPr>
        </p:nvSpPr>
        <p:spPr>
          <a:xfrm>
            <a:off x="6018840" y="3430800"/>
            <a:ext cx="2643120" cy="99036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49" name="PlaceHolder 2"/>
          <p:cNvSpPr>
            <a:spLocks noGrp="1"/>
          </p:cNvSpPr>
          <p:nvPr>
            <p:ph type="subTitle"/>
          </p:nvPr>
        </p:nvSpPr>
        <p:spPr>
          <a:xfrm>
            <a:off x="467640" y="2346120"/>
            <a:ext cx="8208720" cy="207684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51" name="PlaceHolder 2"/>
          <p:cNvSpPr>
            <a:spLocks noGrp="1"/>
          </p:cNvSpPr>
          <p:nvPr>
            <p:ph type="body"/>
          </p:nvPr>
        </p:nvSpPr>
        <p:spPr>
          <a:xfrm>
            <a:off x="467640" y="2346120"/>
            <a:ext cx="8208720" cy="207684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53" name="PlaceHolder 2"/>
          <p:cNvSpPr>
            <a:spLocks noGrp="1"/>
          </p:cNvSpPr>
          <p:nvPr>
            <p:ph type="body"/>
          </p:nvPr>
        </p:nvSpPr>
        <p:spPr>
          <a:xfrm>
            <a:off x="467640" y="2346120"/>
            <a:ext cx="4005720" cy="2076840"/>
          </a:xfrm>
          <a:prstGeom prst="rect">
            <a:avLst/>
          </a:prstGeom>
        </p:spPr>
        <p:txBody>
          <a:bodyPr lIns="0" rIns="0" tIns="0" bIns="0">
            <a:normAutofit/>
          </a:bodyPr>
          <a:p>
            <a:endParaRPr b="0" lang="fr-FR" sz="1050" spc="-1" strike="noStrike">
              <a:solidFill>
                <a:srgbClr val="0c5076"/>
              </a:solidFill>
              <a:latin typeface="Arial"/>
            </a:endParaRPr>
          </a:p>
        </p:txBody>
      </p:sp>
      <p:sp>
        <p:nvSpPr>
          <p:cNvPr id="54" name="PlaceHolder 3"/>
          <p:cNvSpPr>
            <a:spLocks noGrp="1"/>
          </p:cNvSpPr>
          <p:nvPr>
            <p:ph type="body"/>
          </p:nvPr>
        </p:nvSpPr>
        <p:spPr>
          <a:xfrm>
            <a:off x="4673880" y="2346120"/>
            <a:ext cx="4005720" cy="207684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0" y="-4726440"/>
            <a:ext cx="179640" cy="1028736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58" name="PlaceHolder 2"/>
          <p:cNvSpPr>
            <a:spLocks noGrp="1"/>
          </p:cNvSpPr>
          <p:nvPr>
            <p:ph type="body"/>
          </p:nvPr>
        </p:nvSpPr>
        <p:spPr>
          <a:xfrm>
            <a:off x="467640" y="234612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59" name="PlaceHolder 3"/>
          <p:cNvSpPr>
            <a:spLocks noGrp="1"/>
          </p:cNvSpPr>
          <p:nvPr>
            <p:ph type="body"/>
          </p:nvPr>
        </p:nvSpPr>
        <p:spPr>
          <a:xfrm>
            <a:off x="4673880" y="2346120"/>
            <a:ext cx="4005720" cy="2076840"/>
          </a:xfrm>
          <a:prstGeom prst="rect">
            <a:avLst/>
          </a:prstGeom>
        </p:spPr>
        <p:txBody>
          <a:bodyPr lIns="0" rIns="0" tIns="0" bIns="0">
            <a:normAutofit/>
          </a:bodyPr>
          <a:p>
            <a:endParaRPr b="0" lang="fr-FR" sz="1050" spc="-1" strike="noStrike">
              <a:solidFill>
                <a:srgbClr val="0c5076"/>
              </a:solidFill>
              <a:latin typeface="Arial"/>
            </a:endParaRPr>
          </a:p>
        </p:txBody>
      </p:sp>
      <p:sp>
        <p:nvSpPr>
          <p:cNvPr id="60" name="PlaceHolder 4"/>
          <p:cNvSpPr>
            <a:spLocks noGrp="1"/>
          </p:cNvSpPr>
          <p:nvPr>
            <p:ph type="body"/>
          </p:nvPr>
        </p:nvSpPr>
        <p:spPr>
          <a:xfrm>
            <a:off x="467640" y="343080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8" name="PlaceHolder 2"/>
          <p:cNvSpPr>
            <a:spLocks noGrp="1"/>
          </p:cNvSpPr>
          <p:nvPr>
            <p:ph type="subTitle"/>
          </p:nvPr>
        </p:nvSpPr>
        <p:spPr>
          <a:xfrm>
            <a:off x="467640" y="2346120"/>
            <a:ext cx="8208720" cy="207684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62" name="PlaceHolder 2"/>
          <p:cNvSpPr>
            <a:spLocks noGrp="1"/>
          </p:cNvSpPr>
          <p:nvPr>
            <p:ph type="body"/>
          </p:nvPr>
        </p:nvSpPr>
        <p:spPr>
          <a:xfrm>
            <a:off x="467640" y="2346120"/>
            <a:ext cx="4005720" cy="2076840"/>
          </a:xfrm>
          <a:prstGeom prst="rect">
            <a:avLst/>
          </a:prstGeom>
        </p:spPr>
        <p:txBody>
          <a:bodyPr lIns="0" rIns="0" tIns="0" bIns="0">
            <a:normAutofit/>
          </a:bodyPr>
          <a:p>
            <a:endParaRPr b="0" lang="fr-FR" sz="1050" spc="-1" strike="noStrike">
              <a:solidFill>
                <a:srgbClr val="0c5076"/>
              </a:solidFill>
              <a:latin typeface="Arial"/>
            </a:endParaRPr>
          </a:p>
        </p:txBody>
      </p:sp>
      <p:sp>
        <p:nvSpPr>
          <p:cNvPr id="63" name="PlaceHolder 3"/>
          <p:cNvSpPr>
            <a:spLocks noGrp="1"/>
          </p:cNvSpPr>
          <p:nvPr>
            <p:ph type="body"/>
          </p:nvPr>
        </p:nvSpPr>
        <p:spPr>
          <a:xfrm>
            <a:off x="4673880" y="234612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64" name="PlaceHolder 4"/>
          <p:cNvSpPr>
            <a:spLocks noGrp="1"/>
          </p:cNvSpPr>
          <p:nvPr>
            <p:ph type="body"/>
          </p:nvPr>
        </p:nvSpPr>
        <p:spPr>
          <a:xfrm>
            <a:off x="4673880" y="343080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66" name="PlaceHolder 2"/>
          <p:cNvSpPr>
            <a:spLocks noGrp="1"/>
          </p:cNvSpPr>
          <p:nvPr>
            <p:ph type="body"/>
          </p:nvPr>
        </p:nvSpPr>
        <p:spPr>
          <a:xfrm>
            <a:off x="467640" y="234612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67" name="PlaceHolder 3"/>
          <p:cNvSpPr>
            <a:spLocks noGrp="1"/>
          </p:cNvSpPr>
          <p:nvPr>
            <p:ph type="body"/>
          </p:nvPr>
        </p:nvSpPr>
        <p:spPr>
          <a:xfrm>
            <a:off x="4673880" y="234612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68" name="PlaceHolder 4"/>
          <p:cNvSpPr>
            <a:spLocks noGrp="1"/>
          </p:cNvSpPr>
          <p:nvPr>
            <p:ph type="body"/>
          </p:nvPr>
        </p:nvSpPr>
        <p:spPr>
          <a:xfrm>
            <a:off x="467640" y="3430800"/>
            <a:ext cx="8208720" cy="99036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70" name="PlaceHolder 2"/>
          <p:cNvSpPr>
            <a:spLocks noGrp="1"/>
          </p:cNvSpPr>
          <p:nvPr>
            <p:ph type="body"/>
          </p:nvPr>
        </p:nvSpPr>
        <p:spPr>
          <a:xfrm>
            <a:off x="467640" y="2346120"/>
            <a:ext cx="82087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71" name="PlaceHolder 3"/>
          <p:cNvSpPr>
            <a:spLocks noGrp="1"/>
          </p:cNvSpPr>
          <p:nvPr>
            <p:ph type="body"/>
          </p:nvPr>
        </p:nvSpPr>
        <p:spPr>
          <a:xfrm>
            <a:off x="467640" y="3430800"/>
            <a:ext cx="8208720" cy="99036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73" name="PlaceHolder 2"/>
          <p:cNvSpPr>
            <a:spLocks noGrp="1"/>
          </p:cNvSpPr>
          <p:nvPr>
            <p:ph type="body"/>
          </p:nvPr>
        </p:nvSpPr>
        <p:spPr>
          <a:xfrm>
            <a:off x="467640" y="234612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74" name="PlaceHolder 3"/>
          <p:cNvSpPr>
            <a:spLocks noGrp="1"/>
          </p:cNvSpPr>
          <p:nvPr>
            <p:ph type="body"/>
          </p:nvPr>
        </p:nvSpPr>
        <p:spPr>
          <a:xfrm>
            <a:off x="4673880" y="234612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75" name="PlaceHolder 4"/>
          <p:cNvSpPr>
            <a:spLocks noGrp="1"/>
          </p:cNvSpPr>
          <p:nvPr>
            <p:ph type="body"/>
          </p:nvPr>
        </p:nvSpPr>
        <p:spPr>
          <a:xfrm>
            <a:off x="467640" y="343080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76" name="PlaceHolder 5"/>
          <p:cNvSpPr>
            <a:spLocks noGrp="1"/>
          </p:cNvSpPr>
          <p:nvPr>
            <p:ph type="body"/>
          </p:nvPr>
        </p:nvSpPr>
        <p:spPr>
          <a:xfrm>
            <a:off x="4673880" y="343080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78" name="PlaceHolder 2"/>
          <p:cNvSpPr>
            <a:spLocks noGrp="1"/>
          </p:cNvSpPr>
          <p:nvPr>
            <p:ph type="body"/>
          </p:nvPr>
        </p:nvSpPr>
        <p:spPr>
          <a:xfrm>
            <a:off x="467640" y="2346120"/>
            <a:ext cx="26431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79" name="PlaceHolder 3"/>
          <p:cNvSpPr>
            <a:spLocks noGrp="1"/>
          </p:cNvSpPr>
          <p:nvPr>
            <p:ph type="body"/>
          </p:nvPr>
        </p:nvSpPr>
        <p:spPr>
          <a:xfrm>
            <a:off x="3243240" y="2346120"/>
            <a:ext cx="26431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80" name="PlaceHolder 4"/>
          <p:cNvSpPr>
            <a:spLocks noGrp="1"/>
          </p:cNvSpPr>
          <p:nvPr>
            <p:ph type="body"/>
          </p:nvPr>
        </p:nvSpPr>
        <p:spPr>
          <a:xfrm>
            <a:off x="6018840" y="2346120"/>
            <a:ext cx="26431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81" name="PlaceHolder 5"/>
          <p:cNvSpPr>
            <a:spLocks noGrp="1"/>
          </p:cNvSpPr>
          <p:nvPr>
            <p:ph type="body"/>
          </p:nvPr>
        </p:nvSpPr>
        <p:spPr>
          <a:xfrm>
            <a:off x="467640" y="3430800"/>
            <a:ext cx="26431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82" name="PlaceHolder 6"/>
          <p:cNvSpPr>
            <a:spLocks noGrp="1"/>
          </p:cNvSpPr>
          <p:nvPr>
            <p:ph type="body"/>
          </p:nvPr>
        </p:nvSpPr>
        <p:spPr>
          <a:xfrm>
            <a:off x="3243240" y="3430800"/>
            <a:ext cx="26431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83" name="PlaceHolder 7"/>
          <p:cNvSpPr>
            <a:spLocks noGrp="1"/>
          </p:cNvSpPr>
          <p:nvPr>
            <p:ph type="body"/>
          </p:nvPr>
        </p:nvSpPr>
        <p:spPr>
          <a:xfrm>
            <a:off x="6018840" y="3430800"/>
            <a:ext cx="2643120" cy="99036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9"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90" name="PlaceHolder 2"/>
          <p:cNvSpPr>
            <a:spLocks noGrp="1"/>
          </p:cNvSpPr>
          <p:nvPr>
            <p:ph type="subTitle"/>
          </p:nvPr>
        </p:nvSpPr>
        <p:spPr>
          <a:xfrm>
            <a:off x="467640" y="2346120"/>
            <a:ext cx="8208720" cy="207684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92" name="PlaceHolder 2"/>
          <p:cNvSpPr>
            <a:spLocks noGrp="1"/>
          </p:cNvSpPr>
          <p:nvPr>
            <p:ph type="body"/>
          </p:nvPr>
        </p:nvSpPr>
        <p:spPr>
          <a:xfrm>
            <a:off x="467640" y="2346120"/>
            <a:ext cx="8208720" cy="207684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94" name="PlaceHolder 2"/>
          <p:cNvSpPr>
            <a:spLocks noGrp="1"/>
          </p:cNvSpPr>
          <p:nvPr>
            <p:ph type="body"/>
          </p:nvPr>
        </p:nvSpPr>
        <p:spPr>
          <a:xfrm>
            <a:off x="467640" y="2346120"/>
            <a:ext cx="4005720" cy="2076840"/>
          </a:xfrm>
          <a:prstGeom prst="rect">
            <a:avLst/>
          </a:prstGeom>
        </p:spPr>
        <p:txBody>
          <a:bodyPr lIns="0" rIns="0" tIns="0" bIns="0">
            <a:normAutofit/>
          </a:bodyPr>
          <a:p>
            <a:endParaRPr b="0" lang="fr-FR" sz="1050" spc="-1" strike="noStrike">
              <a:solidFill>
                <a:srgbClr val="0c5076"/>
              </a:solidFill>
              <a:latin typeface="Arial"/>
            </a:endParaRPr>
          </a:p>
        </p:txBody>
      </p:sp>
      <p:sp>
        <p:nvSpPr>
          <p:cNvPr id="95" name="PlaceHolder 3"/>
          <p:cNvSpPr>
            <a:spLocks noGrp="1"/>
          </p:cNvSpPr>
          <p:nvPr>
            <p:ph type="body"/>
          </p:nvPr>
        </p:nvSpPr>
        <p:spPr>
          <a:xfrm>
            <a:off x="4673880" y="2346120"/>
            <a:ext cx="4005720" cy="207684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6"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10" name="PlaceHolder 2"/>
          <p:cNvSpPr>
            <a:spLocks noGrp="1"/>
          </p:cNvSpPr>
          <p:nvPr>
            <p:ph type="body"/>
          </p:nvPr>
        </p:nvSpPr>
        <p:spPr>
          <a:xfrm>
            <a:off x="467640" y="2346120"/>
            <a:ext cx="8208720" cy="207684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7" name="PlaceHolder 1"/>
          <p:cNvSpPr>
            <a:spLocks noGrp="1"/>
          </p:cNvSpPr>
          <p:nvPr>
            <p:ph type="subTitle"/>
          </p:nvPr>
        </p:nvSpPr>
        <p:spPr>
          <a:xfrm>
            <a:off x="0" y="-4726440"/>
            <a:ext cx="179640" cy="1028736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99" name="PlaceHolder 2"/>
          <p:cNvSpPr>
            <a:spLocks noGrp="1"/>
          </p:cNvSpPr>
          <p:nvPr>
            <p:ph type="body"/>
          </p:nvPr>
        </p:nvSpPr>
        <p:spPr>
          <a:xfrm>
            <a:off x="467640" y="234612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100" name="PlaceHolder 3"/>
          <p:cNvSpPr>
            <a:spLocks noGrp="1"/>
          </p:cNvSpPr>
          <p:nvPr>
            <p:ph type="body"/>
          </p:nvPr>
        </p:nvSpPr>
        <p:spPr>
          <a:xfrm>
            <a:off x="4673880" y="2346120"/>
            <a:ext cx="4005720" cy="2076840"/>
          </a:xfrm>
          <a:prstGeom prst="rect">
            <a:avLst/>
          </a:prstGeom>
        </p:spPr>
        <p:txBody>
          <a:bodyPr lIns="0" rIns="0" tIns="0" bIns="0">
            <a:normAutofit/>
          </a:bodyPr>
          <a:p>
            <a:endParaRPr b="0" lang="fr-FR" sz="1050" spc="-1" strike="noStrike">
              <a:solidFill>
                <a:srgbClr val="0c5076"/>
              </a:solidFill>
              <a:latin typeface="Arial"/>
            </a:endParaRPr>
          </a:p>
        </p:txBody>
      </p:sp>
      <p:sp>
        <p:nvSpPr>
          <p:cNvPr id="101" name="PlaceHolder 4"/>
          <p:cNvSpPr>
            <a:spLocks noGrp="1"/>
          </p:cNvSpPr>
          <p:nvPr>
            <p:ph type="body"/>
          </p:nvPr>
        </p:nvSpPr>
        <p:spPr>
          <a:xfrm>
            <a:off x="467640" y="343080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103" name="PlaceHolder 2"/>
          <p:cNvSpPr>
            <a:spLocks noGrp="1"/>
          </p:cNvSpPr>
          <p:nvPr>
            <p:ph type="body"/>
          </p:nvPr>
        </p:nvSpPr>
        <p:spPr>
          <a:xfrm>
            <a:off x="467640" y="2346120"/>
            <a:ext cx="4005720" cy="2076840"/>
          </a:xfrm>
          <a:prstGeom prst="rect">
            <a:avLst/>
          </a:prstGeom>
        </p:spPr>
        <p:txBody>
          <a:bodyPr lIns="0" rIns="0" tIns="0" bIns="0">
            <a:normAutofit/>
          </a:bodyPr>
          <a:p>
            <a:endParaRPr b="0" lang="fr-FR" sz="1050" spc="-1" strike="noStrike">
              <a:solidFill>
                <a:srgbClr val="0c5076"/>
              </a:solidFill>
              <a:latin typeface="Arial"/>
            </a:endParaRPr>
          </a:p>
        </p:txBody>
      </p:sp>
      <p:sp>
        <p:nvSpPr>
          <p:cNvPr id="104" name="PlaceHolder 3"/>
          <p:cNvSpPr>
            <a:spLocks noGrp="1"/>
          </p:cNvSpPr>
          <p:nvPr>
            <p:ph type="body"/>
          </p:nvPr>
        </p:nvSpPr>
        <p:spPr>
          <a:xfrm>
            <a:off x="4673880" y="234612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105" name="PlaceHolder 4"/>
          <p:cNvSpPr>
            <a:spLocks noGrp="1"/>
          </p:cNvSpPr>
          <p:nvPr>
            <p:ph type="body"/>
          </p:nvPr>
        </p:nvSpPr>
        <p:spPr>
          <a:xfrm>
            <a:off x="4673880" y="343080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107" name="PlaceHolder 2"/>
          <p:cNvSpPr>
            <a:spLocks noGrp="1"/>
          </p:cNvSpPr>
          <p:nvPr>
            <p:ph type="body"/>
          </p:nvPr>
        </p:nvSpPr>
        <p:spPr>
          <a:xfrm>
            <a:off x="467640" y="234612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108" name="PlaceHolder 3"/>
          <p:cNvSpPr>
            <a:spLocks noGrp="1"/>
          </p:cNvSpPr>
          <p:nvPr>
            <p:ph type="body"/>
          </p:nvPr>
        </p:nvSpPr>
        <p:spPr>
          <a:xfrm>
            <a:off x="4673880" y="234612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109" name="PlaceHolder 4"/>
          <p:cNvSpPr>
            <a:spLocks noGrp="1"/>
          </p:cNvSpPr>
          <p:nvPr>
            <p:ph type="body"/>
          </p:nvPr>
        </p:nvSpPr>
        <p:spPr>
          <a:xfrm>
            <a:off x="467640" y="3430800"/>
            <a:ext cx="8208720" cy="99036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111" name="PlaceHolder 2"/>
          <p:cNvSpPr>
            <a:spLocks noGrp="1"/>
          </p:cNvSpPr>
          <p:nvPr>
            <p:ph type="body"/>
          </p:nvPr>
        </p:nvSpPr>
        <p:spPr>
          <a:xfrm>
            <a:off x="467640" y="2346120"/>
            <a:ext cx="82087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112" name="PlaceHolder 3"/>
          <p:cNvSpPr>
            <a:spLocks noGrp="1"/>
          </p:cNvSpPr>
          <p:nvPr>
            <p:ph type="body"/>
          </p:nvPr>
        </p:nvSpPr>
        <p:spPr>
          <a:xfrm>
            <a:off x="467640" y="3430800"/>
            <a:ext cx="8208720" cy="99036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114" name="PlaceHolder 2"/>
          <p:cNvSpPr>
            <a:spLocks noGrp="1"/>
          </p:cNvSpPr>
          <p:nvPr>
            <p:ph type="body"/>
          </p:nvPr>
        </p:nvSpPr>
        <p:spPr>
          <a:xfrm>
            <a:off x="467640" y="234612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115" name="PlaceHolder 3"/>
          <p:cNvSpPr>
            <a:spLocks noGrp="1"/>
          </p:cNvSpPr>
          <p:nvPr>
            <p:ph type="body"/>
          </p:nvPr>
        </p:nvSpPr>
        <p:spPr>
          <a:xfrm>
            <a:off x="4673880" y="234612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116" name="PlaceHolder 4"/>
          <p:cNvSpPr>
            <a:spLocks noGrp="1"/>
          </p:cNvSpPr>
          <p:nvPr>
            <p:ph type="body"/>
          </p:nvPr>
        </p:nvSpPr>
        <p:spPr>
          <a:xfrm>
            <a:off x="467640" y="343080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117" name="PlaceHolder 5"/>
          <p:cNvSpPr>
            <a:spLocks noGrp="1"/>
          </p:cNvSpPr>
          <p:nvPr>
            <p:ph type="body"/>
          </p:nvPr>
        </p:nvSpPr>
        <p:spPr>
          <a:xfrm>
            <a:off x="4673880" y="343080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119" name="PlaceHolder 2"/>
          <p:cNvSpPr>
            <a:spLocks noGrp="1"/>
          </p:cNvSpPr>
          <p:nvPr>
            <p:ph type="body"/>
          </p:nvPr>
        </p:nvSpPr>
        <p:spPr>
          <a:xfrm>
            <a:off x="467640" y="2346120"/>
            <a:ext cx="26431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120" name="PlaceHolder 3"/>
          <p:cNvSpPr>
            <a:spLocks noGrp="1"/>
          </p:cNvSpPr>
          <p:nvPr>
            <p:ph type="body"/>
          </p:nvPr>
        </p:nvSpPr>
        <p:spPr>
          <a:xfrm>
            <a:off x="3243240" y="2346120"/>
            <a:ext cx="26431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121" name="PlaceHolder 4"/>
          <p:cNvSpPr>
            <a:spLocks noGrp="1"/>
          </p:cNvSpPr>
          <p:nvPr>
            <p:ph type="body"/>
          </p:nvPr>
        </p:nvSpPr>
        <p:spPr>
          <a:xfrm>
            <a:off x="6018840" y="2346120"/>
            <a:ext cx="26431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122" name="PlaceHolder 5"/>
          <p:cNvSpPr>
            <a:spLocks noGrp="1"/>
          </p:cNvSpPr>
          <p:nvPr>
            <p:ph type="body"/>
          </p:nvPr>
        </p:nvSpPr>
        <p:spPr>
          <a:xfrm>
            <a:off x="467640" y="3430800"/>
            <a:ext cx="26431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123" name="PlaceHolder 6"/>
          <p:cNvSpPr>
            <a:spLocks noGrp="1"/>
          </p:cNvSpPr>
          <p:nvPr>
            <p:ph type="body"/>
          </p:nvPr>
        </p:nvSpPr>
        <p:spPr>
          <a:xfrm>
            <a:off x="3243240" y="3430800"/>
            <a:ext cx="26431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124" name="PlaceHolder 7"/>
          <p:cNvSpPr>
            <a:spLocks noGrp="1"/>
          </p:cNvSpPr>
          <p:nvPr>
            <p:ph type="body"/>
          </p:nvPr>
        </p:nvSpPr>
        <p:spPr>
          <a:xfrm>
            <a:off x="6018840" y="3430800"/>
            <a:ext cx="2643120" cy="99036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1"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132" name="PlaceHolder 2"/>
          <p:cNvSpPr>
            <a:spLocks noGrp="1"/>
          </p:cNvSpPr>
          <p:nvPr>
            <p:ph type="subTitle"/>
          </p:nvPr>
        </p:nvSpPr>
        <p:spPr>
          <a:xfrm>
            <a:off x="467640" y="2346120"/>
            <a:ext cx="8208720" cy="207684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134" name="PlaceHolder 2"/>
          <p:cNvSpPr>
            <a:spLocks noGrp="1"/>
          </p:cNvSpPr>
          <p:nvPr>
            <p:ph type="body"/>
          </p:nvPr>
        </p:nvSpPr>
        <p:spPr>
          <a:xfrm>
            <a:off x="467640" y="2346120"/>
            <a:ext cx="8208720" cy="207684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12" name="PlaceHolder 2"/>
          <p:cNvSpPr>
            <a:spLocks noGrp="1"/>
          </p:cNvSpPr>
          <p:nvPr>
            <p:ph type="body"/>
          </p:nvPr>
        </p:nvSpPr>
        <p:spPr>
          <a:xfrm>
            <a:off x="467640" y="2346120"/>
            <a:ext cx="4005720" cy="2076840"/>
          </a:xfrm>
          <a:prstGeom prst="rect">
            <a:avLst/>
          </a:prstGeom>
        </p:spPr>
        <p:txBody>
          <a:bodyPr lIns="0" rIns="0" tIns="0" bIns="0">
            <a:normAutofit/>
          </a:bodyPr>
          <a:p>
            <a:endParaRPr b="0" lang="fr-FR" sz="1050" spc="-1" strike="noStrike">
              <a:solidFill>
                <a:srgbClr val="0c5076"/>
              </a:solidFill>
              <a:latin typeface="Arial"/>
            </a:endParaRPr>
          </a:p>
        </p:txBody>
      </p:sp>
      <p:sp>
        <p:nvSpPr>
          <p:cNvPr id="13" name="PlaceHolder 3"/>
          <p:cNvSpPr>
            <a:spLocks noGrp="1"/>
          </p:cNvSpPr>
          <p:nvPr>
            <p:ph type="body"/>
          </p:nvPr>
        </p:nvSpPr>
        <p:spPr>
          <a:xfrm>
            <a:off x="4673880" y="2346120"/>
            <a:ext cx="4005720" cy="207684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136" name="PlaceHolder 2"/>
          <p:cNvSpPr>
            <a:spLocks noGrp="1"/>
          </p:cNvSpPr>
          <p:nvPr>
            <p:ph type="body"/>
          </p:nvPr>
        </p:nvSpPr>
        <p:spPr>
          <a:xfrm>
            <a:off x="467640" y="2346120"/>
            <a:ext cx="4005720" cy="2076840"/>
          </a:xfrm>
          <a:prstGeom prst="rect">
            <a:avLst/>
          </a:prstGeom>
        </p:spPr>
        <p:txBody>
          <a:bodyPr lIns="0" rIns="0" tIns="0" bIns="0">
            <a:normAutofit/>
          </a:bodyPr>
          <a:p>
            <a:endParaRPr b="0" lang="fr-FR" sz="1050" spc="-1" strike="noStrike">
              <a:solidFill>
                <a:srgbClr val="0c5076"/>
              </a:solidFill>
              <a:latin typeface="Arial"/>
            </a:endParaRPr>
          </a:p>
        </p:txBody>
      </p:sp>
      <p:sp>
        <p:nvSpPr>
          <p:cNvPr id="137" name="PlaceHolder 3"/>
          <p:cNvSpPr>
            <a:spLocks noGrp="1"/>
          </p:cNvSpPr>
          <p:nvPr>
            <p:ph type="body"/>
          </p:nvPr>
        </p:nvSpPr>
        <p:spPr>
          <a:xfrm>
            <a:off x="4673880" y="2346120"/>
            <a:ext cx="4005720" cy="207684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8"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9" name="PlaceHolder 1"/>
          <p:cNvSpPr>
            <a:spLocks noGrp="1"/>
          </p:cNvSpPr>
          <p:nvPr>
            <p:ph type="subTitle"/>
          </p:nvPr>
        </p:nvSpPr>
        <p:spPr>
          <a:xfrm>
            <a:off x="0" y="-4726440"/>
            <a:ext cx="179640" cy="1028736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141" name="PlaceHolder 2"/>
          <p:cNvSpPr>
            <a:spLocks noGrp="1"/>
          </p:cNvSpPr>
          <p:nvPr>
            <p:ph type="body"/>
          </p:nvPr>
        </p:nvSpPr>
        <p:spPr>
          <a:xfrm>
            <a:off x="467640" y="234612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142" name="PlaceHolder 3"/>
          <p:cNvSpPr>
            <a:spLocks noGrp="1"/>
          </p:cNvSpPr>
          <p:nvPr>
            <p:ph type="body"/>
          </p:nvPr>
        </p:nvSpPr>
        <p:spPr>
          <a:xfrm>
            <a:off x="4673880" y="2346120"/>
            <a:ext cx="4005720" cy="2076840"/>
          </a:xfrm>
          <a:prstGeom prst="rect">
            <a:avLst/>
          </a:prstGeom>
        </p:spPr>
        <p:txBody>
          <a:bodyPr lIns="0" rIns="0" tIns="0" bIns="0">
            <a:normAutofit/>
          </a:bodyPr>
          <a:p>
            <a:endParaRPr b="0" lang="fr-FR" sz="1050" spc="-1" strike="noStrike">
              <a:solidFill>
                <a:srgbClr val="0c5076"/>
              </a:solidFill>
              <a:latin typeface="Arial"/>
            </a:endParaRPr>
          </a:p>
        </p:txBody>
      </p:sp>
      <p:sp>
        <p:nvSpPr>
          <p:cNvPr id="143" name="PlaceHolder 4"/>
          <p:cNvSpPr>
            <a:spLocks noGrp="1"/>
          </p:cNvSpPr>
          <p:nvPr>
            <p:ph type="body"/>
          </p:nvPr>
        </p:nvSpPr>
        <p:spPr>
          <a:xfrm>
            <a:off x="467640" y="343080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145" name="PlaceHolder 2"/>
          <p:cNvSpPr>
            <a:spLocks noGrp="1"/>
          </p:cNvSpPr>
          <p:nvPr>
            <p:ph type="body"/>
          </p:nvPr>
        </p:nvSpPr>
        <p:spPr>
          <a:xfrm>
            <a:off x="467640" y="2346120"/>
            <a:ext cx="4005720" cy="2076840"/>
          </a:xfrm>
          <a:prstGeom prst="rect">
            <a:avLst/>
          </a:prstGeom>
        </p:spPr>
        <p:txBody>
          <a:bodyPr lIns="0" rIns="0" tIns="0" bIns="0">
            <a:normAutofit/>
          </a:bodyPr>
          <a:p>
            <a:endParaRPr b="0" lang="fr-FR" sz="1050" spc="-1" strike="noStrike">
              <a:solidFill>
                <a:srgbClr val="0c5076"/>
              </a:solidFill>
              <a:latin typeface="Arial"/>
            </a:endParaRPr>
          </a:p>
        </p:txBody>
      </p:sp>
      <p:sp>
        <p:nvSpPr>
          <p:cNvPr id="146" name="PlaceHolder 3"/>
          <p:cNvSpPr>
            <a:spLocks noGrp="1"/>
          </p:cNvSpPr>
          <p:nvPr>
            <p:ph type="body"/>
          </p:nvPr>
        </p:nvSpPr>
        <p:spPr>
          <a:xfrm>
            <a:off x="4673880" y="234612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147" name="PlaceHolder 4"/>
          <p:cNvSpPr>
            <a:spLocks noGrp="1"/>
          </p:cNvSpPr>
          <p:nvPr>
            <p:ph type="body"/>
          </p:nvPr>
        </p:nvSpPr>
        <p:spPr>
          <a:xfrm>
            <a:off x="4673880" y="343080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149" name="PlaceHolder 2"/>
          <p:cNvSpPr>
            <a:spLocks noGrp="1"/>
          </p:cNvSpPr>
          <p:nvPr>
            <p:ph type="body"/>
          </p:nvPr>
        </p:nvSpPr>
        <p:spPr>
          <a:xfrm>
            <a:off x="467640" y="234612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150" name="PlaceHolder 3"/>
          <p:cNvSpPr>
            <a:spLocks noGrp="1"/>
          </p:cNvSpPr>
          <p:nvPr>
            <p:ph type="body"/>
          </p:nvPr>
        </p:nvSpPr>
        <p:spPr>
          <a:xfrm>
            <a:off x="4673880" y="234612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151" name="PlaceHolder 4"/>
          <p:cNvSpPr>
            <a:spLocks noGrp="1"/>
          </p:cNvSpPr>
          <p:nvPr>
            <p:ph type="body"/>
          </p:nvPr>
        </p:nvSpPr>
        <p:spPr>
          <a:xfrm>
            <a:off x="467640" y="3430800"/>
            <a:ext cx="8208720" cy="99036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153" name="PlaceHolder 2"/>
          <p:cNvSpPr>
            <a:spLocks noGrp="1"/>
          </p:cNvSpPr>
          <p:nvPr>
            <p:ph type="body"/>
          </p:nvPr>
        </p:nvSpPr>
        <p:spPr>
          <a:xfrm>
            <a:off x="467640" y="2346120"/>
            <a:ext cx="82087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154" name="PlaceHolder 3"/>
          <p:cNvSpPr>
            <a:spLocks noGrp="1"/>
          </p:cNvSpPr>
          <p:nvPr>
            <p:ph type="body"/>
          </p:nvPr>
        </p:nvSpPr>
        <p:spPr>
          <a:xfrm>
            <a:off x="467640" y="3430800"/>
            <a:ext cx="8208720" cy="99036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156" name="PlaceHolder 2"/>
          <p:cNvSpPr>
            <a:spLocks noGrp="1"/>
          </p:cNvSpPr>
          <p:nvPr>
            <p:ph type="body"/>
          </p:nvPr>
        </p:nvSpPr>
        <p:spPr>
          <a:xfrm>
            <a:off x="467640" y="234612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157" name="PlaceHolder 3"/>
          <p:cNvSpPr>
            <a:spLocks noGrp="1"/>
          </p:cNvSpPr>
          <p:nvPr>
            <p:ph type="body"/>
          </p:nvPr>
        </p:nvSpPr>
        <p:spPr>
          <a:xfrm>
            <a:off x="4673880" y="234612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158" name="PlaceHolder 4"/>
          <p:cNvSpPr>
            <a:spLocks noGrp="1"/>
          </p:cNvSpPr>
          <p:nvPr>
            <p:ph type="body"/>
          </p:nvPr>
        </p:nvSpPr>
        <p:spPr>
          <a:xfrm>
            <a:off x="467640" y="343080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159" name="PlaceHolder 5"/>
          <p:cNvSpPr>
            <a:spLocks noGrp="1"/>
          </p:cNvSpPr>
          <p:nvPr>
            <p:ph type="body"/>
          </p:nvPr>
        </p:nvSpPr>
        <p:spPr>
          <a:xfrm>
            <a:off x="4673880" y="343080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161" name="PlaceHolder 2"/>
          <p:cNvSpPr>
            <a:spLocks noGrp="1"/>
          </p:cNvSpPr>
          <p:nvPr>
            <p:ph type="body"/>
          </p:nvPr>
        </p:nvSpPr>
        <p:spPr>
          <a:xfrm>
            <a:off x="467640" y="2346120"/>
            <a:ext cx="26431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162" name="PlaceHolder 3"/>
          <p:cNvSpPr>
            <a:spLocks noGrp="1"/>
          </p:cNvSpPr>
          <p:nvPr>
            <p:ph type="body"/>
          </p:nvPr>
        </p:nvSpPr>
        <p:spPr>
          <a:xfrm>
            <a:off x="3243240" y="2346120"/>
            <a:ext cx="26431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163" name="PlaceHolder 4"/>
          <p:cNvSpPr>
            <a:spLocks noGrp="1"/>
          </p:cNvSpPr>
          <p:nvPr>
            <p:ph type="body"/>
          </p:nvPr>
        </p:nvSpPr>
        <p:spPr>
          <a:xfrm>
            <a:off x="6018840" y="2346120"/>
            <a:ext cx="26431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164" name="PlaceHolder 5"/>
          <p:cNvSpPr>
            <a:spLocks noGrp="1"/>
          </p:cNvSpPr>
          <p:nvPr>
            <p:ph type="body"/>
          </p:nvPr>
        </p:nvSpPr>
        <p:spPr>
          <a:xfrm>
            <a:off x="467640" y="3430800"/>
            <a:ext cx="26431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165" name="PlaceHolder 6"/>
          <p:cNvSpPr>
            <a:spLocks noGrp="1"/>
          </p:cNvSpPr>
          <p:nvPr>
            <p:ph type="body"/>
          </p:nvPr>
        </p:nvSpPr>
        <p:spPr>
          <a:xfrm>
            <a:off x="3243240" y="3430800"/>
            <a:ext cx="26431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166" name="PlaceHolder 7"/>
          <p:cNvSpPr>
            <a:spLocks noGrp="1"/>
          </p:cNvSpPr>
          <p:nvPr>
            <p:ph type="body"/>
          </p:nvPr>
        </p:nvSpPr>
        <p:spPr>
          <a:xfrm>
            <a:off x="6018840" y="3430800"/>
            <a:ext cx="2643120" cy="99036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5"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176" name="PlaceHolder 2"/>
          <p:cNvSpPr>
            <a:spLocks noGrp="1"/>
          </p:cNvSpPr>
          <p:nvPr>
            <p:ph type="subTitle"/>
          </p:nvPr>
        </p:nvSpPr>
        <p:spPr>
          <a:xfrm>
            <a:off x="467640" y="2346120"/>
            <a:ext cx="8208720" cy="207684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178" name="PlaceHolder 2"/>
          <p:cNvSpPr>
            <a:spLocks noGrp="1"/>
          </p:cNvSpPr>
          <p:nvPr>
            <p:ph type="body"/>
          </p:nvPr>
        </p:nvSpPr>
        <p:spPr>
          <a:xfrm>
            <a:off x="467640" y="2346120"/>
            <a:ext cx="8208720" cy="207684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180" name="PlaceHolder 2"/>
          <p:cNvSpPr>
            <a:spLocks noGrp="1"/>
          </p:cNvSpPr>
          <p:nvPr>
            <p:ph type="body"/>
          </p:nvPr>
        </p:nvSpPr>
        <p:spPr>
          <a:xfrm>
            <a:off x="467640" y="2346120"/>
            <a:ext cx="4005720" cy="2076840"/>
          </a:xfrm>
          <a:prstGeom prst="rect">
            <a:avLst/>
          </a:prstGeom>
        </p:spPr>
        <p:txBody>
          <a:bodyPr lIns="0" rIns="0" tIns="0" bIns="0">
            <a:normAutofit/>
          </a:bodyPr>
          <a:p>
            <a:endParaRPr b="0" lang="fr-FR" sz="1050" spc="-1" strike="noStrike">
              <a:solidFill>
                <a:srgbClr val="0c5076"/>
              </a:solidFill>
              <a:latin typeface="Arial"/>
            </a:endParaRPr>
          </a:p>
        </p:txBody>
      </p:sp>
      <p:sp>
        <p:nvSpPr>
          <p:cNvPr id="181" name="PlaceHolder 3"/>
          <p:cNvSpPr>
            <a:spLocks noGrp="1"/>
          </p:cNvSpPr>
          <p:nvPr>
            <p:ph type="body"/>
          </p:nvPr>
        </p:nvSpPr>
        <p:spPr>
          <a:xfrm>
            <a:off x="4673880" y="2346120"/>
            <a:ext cx="4005720" cy="207684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2"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3" name="PlaceHolder 1"/>
          <p:cNvSpPr>
            <a:spLocks noGrp="1"/>
          </p:cNvSpPr>
          <p:nvPr>
            <p:ph type="subTitle"/>
          </p:nvPr>
        </p:nvSpPr>
        <p:spPr>
          <a:xfrm>
            <a:off x="0" y="-4726440"/>
            <a:ext cx="179640" cy="1028736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185" name="PlaceHolder 2"/>
          <p:cNvSpPr>
            <a:spLocks noGrp="1"/>
          </p:cNvSpPr>
          <p:nvPr>
            <p:ph type="body"/>
          </p:nvPr>
        </p:nvSpPr>
        <p:spPr>
          <a:xfrm>
            <a:off x="467640" y="234612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186" name="PlaceHolder 3"/>
          <p:cNvSpPr>
            <a:spLocks noGrp="1"/>
          </p:cNvSpPr>
          <p:nvPr>
            <p:ph type="body"/>
          </p:nvPr>
        </p:nvSpPr>
        <p:spPr>
          <a:xfrm>
            <a:off x="4673880" y="2346120"/>
            <a:ext cx="4005720" cy="2076840"/>
          </a:xfrm>
          <a:prstGeom prst="rect">
            <a:avLst/>
          </a:prstGeom>
        </p:spPr>
        <p:txBody>
          <a:bodyPr lIns="0" rIns="0" tIns="0" bIns="0">
            <a:normAutofit/>
          </a:bodyPr>
          <a:p>
            <a:endParaRPr b="0" lang="fr-FR" sz="1050" spc="-1" strike="noStrike">
              <a:solidFill>
                <a:srgbClr val="0c5076"/>
              </a:solidFill>
              <a:latin typeface="Arial"/>
            </a:endParaRPr>
          </a:p>
        </p:txBody>
      </p:sp>
      <p:sp>
        <p:nvSpPr>
          <p:cNvPr id="187" name="PlaceHolder 4"/>
          <p:cNvSpPr>
            <a:spLocks noGrp="1"/>
          </p:cNvSpPr>
          <p:nvPr>
            <p:ph type="body"/>
          </p:nvPr>
        </p:nvSpPr>
        <p:spPr>
          <a:xfrm>
            <a:off x="467640" y="343080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189" name="PlaceHolder 2"/>
          <p:cNvSpPr>
            <a:spLocks noGrp="1"/>
          </p:cNvSpPr>
          <p:nvPr>
            <p:ph type="body"/>
          </p:nvPr>
        </p:nvSpPr>
        <p:spPr>
          <a:xfrm>
            <a:off x="467640" y="2346120"/>
            <a:ext cx="4005720" cy="2076840"/>
          </a:xfrm>
          <a:prstGeom prst="rect">
            <a:avLst/>
          </a:prstGeom>
        </p:spPr>
        <p:txBody>
          <a:bodyPr lIns="0" rIns="0" tIns="0" bIns="0">
            <a:normAutofit/>
          </a:bodyPr>
          <a:p>
            <a:endParaRPr b="0" lang="fr-FR" sz="1050" spc="-1" strike="noStrike">
              <a:solidFill>
                <a:srgbClr val="0c5076"/>
              </a:solidFill>
              <a:latin typeface="Arial"/>
            </a:endParaRPr>
          </a:p>
        </p:txBody>
      </p:sp>
      <p:sp>
        <p:nvSpPr>
          <p:cNvPr id="190" name="PlaceHolder 3"/>
          <p:cNvSpPr>
            <a:spLocks noGrp="1"/>
          </p:cNvSpPr>
          <p:nvPr>
            <p:ph type="body"/>
          </p:nvPr>
        </p:nvSpPr>
        <p:spPr>
          <a:xfrm>
            <a:off x="4673880" y="234612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191" name="PlaceHolder 4"/>
          <p:cNvSpPr>
            <a:spLocks noGrp="1"/>
          </p:cNvSpPr>
          <p:nvPr>
            <p:ph type="body"/>
          </p:nvPr>
        </p:nvSpPr>
        <p:spPr>
          <a:xfrm>
            <a:off x="4673880" y="343080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193" name="PlaceHolder 2"/>
          <p:cNvSpPr>
            <a:spLocks noGrp="1"/>
          </p:cNvSpPr>
          <p:nvPr>
            <p:ph type="body"/>
          </p:nvPr>
        </p:nvSpPr>
        <p:spPr>
          <a:xfrm>
            <a:off x="467640" y="234612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194" name="PlaceHolder 3"/>
          <p:cNvSpPr>
            <a:spLocks noGrp="1"/>
          </p:cNvSpPr>
          <p:nvPr>
            <p:ph type="body"/>
          </p:nvPr>
        </p:nvSpPr>
        <p:spPr>
          <a:xfrm>
            <a:off x="4673880" y="234612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195" name="PlaceHolder 4"/>
          <p:cNvSpPr>
            <a:spLocks noGrp="1"/>
          </p:cNvSpPr>
          <p:nvPr>
            <p:ph type="body"/>
          </p:nvPr>
        </p:nvSpPr>
        <p:spPr>
          <a:xfrm>
            <a:off x="467640" y="3430800"/>
            <a:ext cx="8208720" cy="99036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197" name="PlaceHolder 2"/>
          <p:cNvSpPr>
            <a:spLocks noGrp="1"/>
          </p:cNvSpPr>
          <p:nvPr>
            <p:ph type="body"/>
          </p:nvPr>
        </p:nvSpPr>
        <p:spPr>
          <a:xfrm>
            <a:off x="467640" y="2346120"/>
            <a:ext cx="82087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198" name="PlaceHolder 3"/>
          <p:cNvSpPr>
            <a:spLocks noGrp="1"/>
          </p:cNvSpPr>
          <p:nvPr>
            <p:ph type="body"/>
          </p:nvPr>
        </p:nvSpPr>
        <p:spPr>
          <a:xfrm>
            <a:off x="467640" y="3430800"/>
            <a:ext cx="8208720" cy="99036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200" name="PlaceHolder 2"/>
          <p:cNvSpPr>
            <a:spLocks noGrp="1"/>
          </p:cNvSpPr>
          <p:nvPr>
            <p:ph type="body"/>
          </p:nvPr>
        </p:nvSpPr>
        <p:spPr>
          <a:xfrm>
            <a:off x="467640" y="234612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201" name="PlaceHolder 3"/>
          <p:cNvSpPr>
            <a:spLocks noGrp="1"/>
          </p:cNvSpPr>
          <p:nvPr>
            <p:ph type="body"/>
          </p:nvPr>
        </p:nvSpPr>
        <p:spPr>
          <a:xfrm>
            <a:off x="4673880" y="234612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202" name="PlaceHolder 4"/>
          <p:cNvSpPr>
            <a:spLocks noGrp="1"/>
          </p:cNvSpPr>
          <p:nvPr>
            <p:ph type="body"/>
          </p:nvPr>
        </p:nvSpPr>
        <p:spPr>
          <a:xfrm>
            <a:off x="467640" y="343080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203" name="PlaceHolder 5"/>
          <p:cNvSpPr>
            <a:spLocks noGrp="1"/>
          </p:cNvSpPr>
          <p:nvPr>
            <p:ph type="body"/>
          </p:nvPr>
        </p:nvSpPr>
        <p:spPr>
          <a:xfrm>
            <a:off x="4673880" y="343080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0" y="-4726440"/>
            <a:ext cx="179640" cy="1028736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205" name="PlaceHolder 2"/>
          <p:cNvSpPr>
            <a:spLocks noGrp="1"/>
          </p:cNvSpPr>
          <p:nvPr>
            <p:ph type="body"/>
          </p:nvPr>
        </p:nvSpPr>
        <p:spPr>
          <a:xfrm>
            <a:off x="467640" y="2346120"/>
            <a:ext cx="26431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206" name="PlaceHolder 3"/>
          <p:cNvSpPr>
            <a:spLocks noGrp="1"/>
          </p:cNvSpPr>
          <p:nvPr>
            <p:ph type="body"/>
          </p:nvPr>
        </p:nvSpPr>
        <p:spPr>
          <a:xfrm>
            <a:off x="3243240" y="2346120"/>
            <a:ext cx="26431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207" name="PlaceHolder 4"/>
          <p:cNvSpPr>
            <a:spLocks noGrp="1"/>
          </p:cNvSpPr>
          <p:nvPr>
            <p:ph type="body"/>
          </p:nvPr>
        </p:nvSpPr>
        <p:spPr>
          <a:xfrm>
            <a:off x="6018840" y="2346120"/>
            <a:ext cx="26431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208" name="PlaceHolder 5"/>
          <p:cNvSpPr>
            <a:spLocks noGrp="1"/>
          </p:cNvSpPr>
          <p:nvPr>
            <p:ph type="body"/>
          </p:nvPr>
        </p:nvSpPr>
        <p:spPr>
          <a:xfrm>
            <a:off x="467640" y="3430800"/>
            <a:ext cx="26431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209" name="PlaceHolder 6"/>
          <p:cNvSpPr>
            <a:spLocks noGrp="1"/>
          </p:cNvSpPr>
          <p:nvPr>
            <p:ph type="body"/>
          </p:nvPr>
        </p:nvSpPr>
        <p:spPr>
          <a:xfrm>
            <a:off x="3243240" y="3430800"/>
            <a:ext cx="26431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210" name="PlaceHolder 7"/>
          <p:cNvSpPr>
            <a:spLocks noGrp="1"/>
          </p:cNvSpPr>
          <p:nvPr>
            <p:ph type="body"/>
          </p:nvPr>
        </p:nvSpPr>
        <p:spPr>
          <a:xfrm>
            <a:off x="6018840" y="3430800"/>
            <a:ext cx="2643120" cy="99036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8"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219" name="PlaceHolder 2"/>
          <p:cNvSpPr>
            <a:spLocks noGrp="1"/>
          </p:cNvSpPr>
          <p:nvPr>
            <p:ph type="subTitle"/>
          </p:nvPr>
        </p:nvSpPr>
        <p:spPr>
          <a:xfrm>
            <a:off x="467640" y="2346120"/>
            <a:ext cx="8208720" cy="207684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221" name="PlaceHolder 2"/>
          <p:cNvSpPr>
            <a:spLocks noGrp="1"/>
          </p:cNvSpPr>
          <p:nvPr>
            <p:ph type="body"/>
          </p:nvPr>
        </p:nvSpPr>
        <p:spPr>
          <a:xfrm>
            <a:off x="467640" y="2346120"/>
            <a:ext cx="8208720" cy="207684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223" name="PlaceHolder 2"/>
          <p:cNvSpPr>
            <a:spLocks noGrp="1"/>
          </p:cNvSpPr>
          <p:nvPr>
            <p:ph type="body"/>
          </p:nvPr>
        </p:nvSpPr>
        <p:spPr>
          <a:xfrm>
            <a:off x="467640" y="2346120"/>
            <a:ext cx="4005720" cy="2076840"/>
          </a:xfrm>
          <a:prstGeom prst="rect">
            <a:avLst/>
          </a:prstGeom>
        </p:spPr>
        <p:txBody>
          <a:bodyPr lIns="0" rIns="0" tIns="0" bIns="0">
            <a:normAutofit/>
          </a:bodyPr>
          <a:p>
            <a:endParaRPr b="0" lang="fr-FR" sz="1050" spc="-1" strike="noStrike">
              <a:solidFill>
                <a:srgbClr val="0c5076"/>
              </a:solidFill>
              <a:latin typeface="Arial"/>
            </a:endParaRPr>
          </a:p>
        </p:txBody>
      </p:sp>
      <p:sp>
        <p:nvSpPr>
          <p:cNvPr id="224" name="PlaceHolder 3"/>
          <p:cNvSpPr>
            <a:spLocks noGrp="1"/>
          </p:cNvSpPr>
          <p:nvPr>
            <p:ph type="body"/>
          </p:nvPr>
        </p:nvSpPr>
        <p:spPr>
          <a:xfrm>
            <a:off x="4673880" y="2346120"/>
            <a:ext cx="4005720" cy="207684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5"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6" name="PlaceHolder 1"/>
          <p:cNvSpPr>
            <a:spLocks noGrp="1"/>
          </p:cNvSpPr>
          <p:nvPr>
            <p:ph type="subTitle"/>
          </p:nvPr>
        </p:nvSpPr>
        <p:spPr>
          <a:xfrm>
            <a:off x="0" y="-4726440"/>
            <a:ext cx="179640" cy="1028736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7"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228" name="PlaceHolder 2"/>
          <p:cNvSpPr>
            <a:spLocks noGrp="1"/>
          </p:cNvSpPr>
          <p:nvPr>
            <p:ph type="body"/>
          </p:nvPr>
        </p:nvSpPr>
        <p:spPr>
          <a:xfrm>
            <a:off x="467640" y="234612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229" name="PlaceHolder 3"/>
          <p:cNvSpPr>
            <a:spLocks noGrp="1"/>
          </p:cNvSpPr>
          <p:nvPr>
            <p:ph type="body"/>
          </p:nvPr>
        </p:nvSpPr>
        <p:spPr>
          <a:xfrm>
            <a:off x="4673880" y="2346120"/>
            <a:ext cx="4005720" cy="2076840"/>
          </a:xfrm>
          <a:prstGeom prst="rect">
            <a:avLst/>
          </a:prstGeom>
        </p:spPr>
        <p:txBody>
          <a:bodyPr lIns="0" rIns="0" tIns="0" bIns="0">
            <a:normAutofit/>
          </a:bodyPr>
          <a:p>
            <a:endParaRPr b="0" lang="fr-FR" sz="1050" spc="-1" strike="noStrike">
              <a:solidFill>
                <a:srgbClr val="0c5076"/>
              </a:solidFill>
              <a:latin typeface="Arial"/>
            </a:endParaRPr>
          </a:p>
        </p:txBody>
      </p:sp>
      <p:sp>
        <p:nvSpPr>
          <p:cNvPr id="230" name="PlaceHolder 4"/>
          <p:cNvSpPr>
            <a:spLocks noGrp="1"/>
          </p:cNvSpPr>
          <p:nvPr>
            <p:ph type="body"/>
          </p:nvPr>
        </p:nvSpPr>
        <p:spPr>
          <a:xfrm>
            <a:off x="467640" y="343080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31"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232" name="PlaceHolder 2"/>
          <p:cNvSpPr>
            <a:spLocks noGrp="1"/>
          </p:cNvSpPr>
          <p:nvPr>
            <p:ph type="body"/>
          </p:nvPr>
        </p:nvSpPr>
        <p:spPr>
          <a:xfrm>
            <a:off x="467640" y="2346120"/>
            <a:ext cx="4005720" cy="2076840"/>
          </a:xfrm>
          <a:prstGeom prst="rect">
            <a:avLst/>
          </a:prstGeom>
        </p:spPr>
        <p:txBody>
          <a:bodyPr lIns="0" rIns="0" tIns="0" bIns="0">
            <a:normAutofit/>
          </a:bodyPr>
          <a:p>
            <a:endParaRPr b="0" lang="fr-FR" sz="1050" spc="-1" strike="noStrike">
              <a:solidFill>
                <a:srgbClr val="0c5076"/>
              </a:solidFill>
              <a:latin typeface="Arial"/>
            </a:endParaRPr>
          </a:p>
        </p:txBody>
      </p:sp>
      <p:sp>
        <p:nvSpPr>
          <p:cNvPr id="233" name="PlaceHolder 3"/>
          <p:cNvSpPr>
            <a:spLocks noGrp="1"/>
          </p:cNvSpPr>
          <p:nvPr>
            <p:ph type="body"/>
          </p:nvPr>
        </p:nvSpPr>
        <p:spPr>
          <a:xfrm>
            <a:off x="4673880" y="234612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234" name="PlaceHolder 4"/>
          <p:cNvSpPr>
            <a:spLocks noGrp="1"/>
          </p:cNvSpPr>
          <p:nvPr>
            <p:ph type="body"/>
          </p:nvPr>
        </p:nvSpPr>
        <p:spPr>
          <a:xfrm>
            <a:off x="4673880" y="343080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236" name="PlaceHolder 2"/>
          <p:cNvSpPr>
            <a:spLocks noGrp="1"/>
          </p:cNvSpPr>
          <p:nvPr>
            <p:ph type="body"/>
          </p:nvPr>
        </p:nvSpPr>
        <p:spPr>
          <a:xfrm>
            <a:off x="467640" y="234612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237" name="PlaceHolder 3"/>
          <p:cNvSpPr>
            <a:spLocks noGrp="1"/>
          </p:cNvSpPr>
          <p:nvPr>
            <p:ph type="body"/>
          </p:nvPr>
        </p:nvSpPr>
        <p:spPr>
          <a:xfrm>
            <a:off x="4673880" y="234612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238" name="PlaceHolder 4"/>
          <p:cNvSpPr>
            <a:spLocks noGrp="1"/>
          </p:cNvSpPr>
          <p:nvPr>
            <p:ph type="body"/>
          </p:nvPr>
        </p:nvSpPr>
        <p:spPr>
          <a:xfrm>
            <a:off x="467640" y="3430800"/>
            <a:ext cx="8208720" cy="99036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17" name="PlaceHolder 2"/>
          <p:cNvSpPr>
            <a:spLocks noGrp="1"/>
          </p:cNvSpPr>
          <p:nvPr>
            <p:ph type="body"/>
          </p:nvPr>
        </p:nvSpPr>
        <p:spPr>
          <a:xfrm>
            <a:off x="467640" y="234612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18" name="PlaceHolder 3"/>
          <p:cNvSpPr>
            <a:spLocks noGrp="1"/>
          </p:cNvSpPr>
          <p:nvPr>
            <p:ph type="body"/>
          </p:nvPr>
        </p:nvSpPr>
        <p:spPr>
          <a:xfrm>
            <a:off x="4673880" y="2346120"/>
            <a:ext cx="4005720" cy="2076840"/>
          </a:xfrm>
          <a:prstGeom prst="rect">
            <a:avLst/>
          </a:prstGeom>
        </p:spPr>
        <p:txBody>
          <a:bodyPr lIns="0" rIns="0" tIns="0" bIns="0">
            <a:normAutofit/>
          </a:bodyPr>
          <a:p>
            <a:endParaRPr b="0" lang="fr-FR" sz="1050" spc="-1" strike="noStrike">
              <a:solidFill>
                <a:srgbClr val="0c5076"/>
              </a:solidFill>
              <a:latin typeface="Arial"/>
            </a:endParaRPr>
          </a:p>
        </p:txBody>
      </p:sp>
      <p:sp>
        <p:nvSpPr>
          <p:cNvPr id="19" name="PlaceHolder 4"/>
          <p:cNvSpPr>
            <a:spLocks noGrp="1"/>
          </p:cNvSpPr>
          <p:nvPr>
            <p:ph type="body"/>
          </p:nvPr>
        </p:nvSpPr>
        <p:spPr>
          <a:xfrm>
            <a:off x="467640" y="343080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240" name="PlaceHolder 2"/>
          <p:cNvSpPr>
            <a:spLocks noGrp="1"/>
          </p:cNvSpPr>
          <p:nvPr>
            <p:ph type="body"/>
          </p:nvPr>
        </p:nvSpPr>
        <p:spPr>
          <a:xfrm>
            <a:off x="467640" y="2346120"/>
            <a:ext cx="82087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241" name="PlaceHolder 3"/>
          <p:cNvSpPr>
            <a:spLocks noGrp="1"/>
          </p:cNvSpPr>
          <p:nvPr>
            <p:ph type="body"/>
          </p:nvPr>
        </p:nvSpPr>
        <p:spPr>
          <a:xfrm>
            <a:off x="467640" y="3430800"/>
            <a:ext cx="8208720" cy="99036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243" name="PlaceHolder 2"/>
          <p:cNvSpPr>
            <a:spLocks noGrp="1"/>
          </p:cNvSpPr>
          <p:nvPr>
            <p:ph type="body"/>
          </p:nvPr>
        </p:nvSpPr>
        <p:spPr>
          <a:xfrm>
            <a:off x="467640" y="234612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244" name="PlaceHolder 3"/>
          <p:cNvSpPr>
            <a:spLocks noGrp="1"/>
          </p:cNvSpPr>
          <p:nvPr>
            <p:ph type="body"/>
          </p:nvPr>
        </p:nvSpPr>
        <p:spPr>
          <a:xfrm>
            <a:off x="4673880" y="234612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245" name="PlaceHolder 4"/>
          <p:cNvSpPr>
            <a:spLocks noGrp="1"/>
          </p:cNvSpPr>
          <p:nvPr>
            <p:ph type="body"/>
          </p:nvPr>
        </p:nvSpPr>
        <p:spPr>
          <a:xfrm>
            <a:off x="467640" y="343080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246" name="PlaceHolder 5"/>
          <p:cNvSpPr>
            <a:spLocks noGrp="1"/>
          </p:cNvSpPr>
          <p:nvPr>
            <p:ph type="body"/>
          </p:nvPr>
        </p:nvSpPr>
        <p:spPr>
          <a:xfrm>
            <a:off x="4673880" y="343080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248" name="PlaceHolder 2"/>
          <p:cNvSpPr>
            <a:spLocks noGrp="1"/>
          </p:cNvSpPr>
          <p:nvPr>
            <p:ph type="body"/>
          </p:nvPr>
        </p:nvSpPr>
        <p:spPr>
          <a:xfrm>
            <a:off x="467640" y="2346120"/>
            <a:ext cx="26431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249" name="PlaceHolder 3"/>
          <p:cNvSpPr>
            <a:spLocks noGrp="1"/>
          </p:cNvSpPr>
          <p:nvPr>
            <p:ph type="body"/>
          </p:nvPr>
        </p:nvSpPr>
        <p:spPr>
          <a:xfrm>
            <a:off x="3243240" y="2346120"/>
            <a:ext cx="26431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250" name="PlaceHolder 4"/>
          <p:cNvSpPr>
            <a:spLocks noGrp="1"/>
          </p:cNvSpPr>
          <p:nvPr>
            <p:ph type="body"/>
          </p:nvPr>
        </p:nvSpPr>
        <p:spPr>
          <a:xfrm>
            <a:off x="6018840" y="2346120"/>
            <a:ext cx="26431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251" name="PlaceHolder 5"/>
          <p:cNvSpPr>
            <a:spLocks noGrp="1"/>
          </p:cNvSpPr>
          <p:nvPr>
            <p:ph type="body"/>
          </p:nvPr>
        </p:nvSpPr>
        <p:spPr>
          <a:xfrm>
            <a:off x="467640" y="3430800"/>
            <a:ext cx="26431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252" name="PlaceHolder 6"/>
          <p:cNvSpPr>
            <a:spLocks noGrp="1"/>
          </p:cNvSpPr>
          <p:nvPr>
            <p:ph type="body"/>
          </p:nvPr>
        </p:nvSpPr>
        <p:spPr>
          <a:xfrm>
            <a:off x="3243240" y="3430800"/>
            <a:ext cx="26431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253" name="PlaceHolder 7"/>
          <p:cNvSpPr>
            <a:spLocks noGrp="1"/>
          </p:cNvSpPr>
          <p:nvPr>
            <p:ph type="body"/>
          </p:nvPr>
        </p:nvSpPr>
        <p:spPr>
          <a:xfrm>
            <a:off x="6018840" y="3430800"/>
            <a:ext cx="2643120" cy="99036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21" name="PlaceHolder 2"/>
          <p:cNvSpPr>
            <a:spLocks noGrp="1"/>
          </p:cNvSpPr>
          <p:nvPr>
            <p:ph type="body"/>
          </p:nvPr>
        </p:nvSpPr>
        <p:spPr>
          <a:xfrm>
            <a:off x="467640" y="2346120"/>
            <a:ext cx="4005720" cy="2076840"/>
          </a:xfrm>
          <a:prstGeom prst="rect">
            <a:avLst/>
          </a:prstGeom>
        </p:spPr>
        <p:txBody>
          <a:bodyPr lIns="0" rIns="0" tIns="0" bIns="0">
            <a:normAutofit/>
          </a:bodyPr>
          <a:p>
            <a:endParaRPr b="0" lang="fr-FR" sz="1050" spc="-1" strike="noStrike">
              <a:solidFill>
                <a:srgbClr val="0c5076"/>
              </a:solidFill>
              <a:latin typeface="Arial"/>
            </a:endParaRPr>
          </a:p>
        </p:txBody>
      </p:sp>
      <p:sp>
        <p:nvSpPr>
          <p:cNvPr id="22" name="PlaceHolder 3"/>
          <p:cNvSpPr>
            <a:spLocks noGrp="1"/>
          </p:cNvSpPr>
          <p:nvPr>
            <p:ph type="body"/>
          </p:nvPr>
        </p:nvSpPr>
        <p:spPr>
          <a:xfrm>
            <a:off x="4673880" y="234612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23" name="PlaceHolder 4"/>
          <p:cNvSpPr>
            <a:spLocks noGrp="1"/>
          </p:cNvSpPr>
          <p:nvPr>
            <p:ph type="body"/>
          </p:nvPr>
        </p:nvSpPr>
        <p:spPr>
          <a:xfrm>
            <a:off x="4673880" y="343080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0" y="-2597760"/>
            <a:ext cx="179640" cy="5375520"/>
          </a:xfrm>
          <a:prstGeom prst="rect">
            <a:avLst/>
          </a:prstGeom>
        </p:spPr>
        <p:txBody>
          <a:bodyPr lIns="0" rIns="0" tIns="0" bIns="0" anchor="ctr"/>
          <a:p>
            <a:endParaRPr b="0" lang="fr-FR" sz="1800" spc="-1" strike="noStrike">
              <a:solidFill>
                <a:srgbClr val="000091"/>
              </a:solidFill>
              <a:latin typeface="Arial"/>
            </a:endParaRPr>
          </a:p>
        </p:txBody>
      </p:sp>
      <p:sp>
        <p:nvSpPr>
          <p:cNvPr id="25" name="PlaceHolder 2"/>
          <p:cNvSpPr>
            <a:spLocks noGrp="1"/>
          </p:cNvSpPr>
          <p:nvPr>
            <p:ph type="body"/>
          </p:nvPr>
        </p:nvSpPr>
        <p:spPr>
          <a:xfrm>
            <a:off x="467640" y="234612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26" name="PlaceHolder 3"/>
          <p:cNvSpPr>
            <a:spLocks noGrp="1"/>
          </p:cNvSpPr>
          <p:nvPr>
            <p:ph type="body"/>
          </p:nvPr>
        </p:nvSpPr>
        <p:spPr>
          <a:xfrm>
            <a:off x="4673880" y="2346120"/>
            <a:ext cx="4005720" cy="990360"/>
          </a:xfrm>
          <a:prstGeom prst="rect">
            <a:avLst/>
          </a:prstGeom>
        </p:spPr>
        <p:txBody>
          <a:bodyPr lIns="0" rIns="0" tIns="0" bIns="0">
            <a:normAutofit/>
          </a:bodyPr>
          <a:p>
            <a:endParaRPr b="0" lang="fr-FR" sz="1050" spc="-1" strike="noStrike">
              <a:solidFill>
                <a:srgbClr val="0c5076"/>
              </a:solidFill>
              <a:latin typeface="Arial"/>
            </a:endParaRPr>
          </a:p>
        </p:txBody>
      </p:sp>
      <p:sp>
        <p:nvSpPr>
          <p:cNvPr id="27" name="PlaceHolder 4"/>
          <p:cNvSpPr>
            <a:spLocks noGrp="1"/>
          </p:cNvSpPr>
          <p:nvPr>
            <p:ph type="body"/>
          </p:nvPr>
        </p:nvSpPr>
        <p:spPr>
          <a:xfrm>
            <a:off x="467640" y="3430800"/>
            <a:ext cx="8208720" cy="990360"/>
          </a:xfrm>
          <a:prstGeom prst="rect">
            <a:avLst/>
          </a:prstGeom>
        </p:spPr>
        <p:txBody>
          <a:bodyPr lIns="0" rIns="0" tIns="0" bIns="0">
            <a:normAutofit/>
          </a:bodyPr>
          <a:p>
            <a:endParaRPr b="0" lang="fr-FR" sz="1050" spc="-1" strike="noStrike">
              <a:solidFill>
                <a:srgbClr val="0c5076"/>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jpe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5.jpe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6.jpe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 Id="rId11" Type="http://schemas.openxmlformats.org/officeDocument/2006/relationships/slideLayout" Target="../slideLayouts/slideLayout68.xml"/><Relationship Id="rId12" Type="http://schemas.openxmlformats.org/officeDocument/2006/relationships/slideLayout" Target="../slideLayouts/slideLayout69.xml"/><Relationship Id="rId13" Type="http://schemas.openxmlformats.org/officeDocument/2006/relationships/slideLayout" Target="../slideLayouts/slideLayout70.xml"/><Relationship Id="rId14" Type="http://schemas.openxmlformats.org/officeDocument/2006/relationships/slideLayout" Target="../slideLayouts/slideLayout71.xml"/><Relationship Id="rId15"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Image 3" descr=""/>
          <p:cNvPicPr/>
          <p:nvPr/>
        </p:nvPicPr>
        <p:blipFill>
          <a:blip r:embed="rId2"/>
          <a:stretch/>
        </p:blipFill>
        <p:spPr>
          <a:xfrm>
            <a:off x="0" y="0"/>
            <a:ext cx="9143640" cy="5143320"/>
          </a:xfrm>
          <a:prstGeom prst="rect">
            <a:avLst/>
          </a:prstGeom>
          <a:ln>
            <a:noFill/>
          </a:ln>
        </p:spPr>
      </p:pic>
      <p:sp>
        <p:nvSpPr>
          <p:cNvPr id="1" name="PlaceHolder 1"/>
          <p:cNvSpPr>
            <a:spLocks noGrp="1"/>
          </p:cNvSpPr>
          <p:nvPr>
            <p:ph type="dt"/>
          </p:nvPr>
        </p:nvSpPr>
        <p:spPr>
          <a:xfrm>
            <a:off x="0" y="4963680"/>
            <a:ext cx="179640" cy="179640"/>
          </a:xfrm>
          <a:prstGeom prst="rect">
            <a:avLst/>
          </a:prstGeom>
        </p:spPr>
        <p:txBody>
          <a:bodyPr lIns="90000" rIns="90000" tIns="45000" bIns="45000"/>
          <a:p>
            <a:pPr>
              <a:lnSpc>
                <a:spcPct val="100000"/>
              </a:lnSpc>
            </a:pPr>
            <a:fld id="{E31F1435-5A0A-457C-8AE7-01C33FEA626A}" type="datetime1">
              <a:rPr b="0" lang="fr-FR" sz="100" spc="-1" strike="noStrike">
                <a:solidFill>
                  <a:srgbClr val="000091"/>
                </a:solidFill>
                <a:latin typeface="Arial"/>
              </a:rPr>
              <a:t>07/01/2024</a:t>
            </a:fld>
            <a:endParaRPr b="0" lang="fr-FR" sz="100" spc="-1" strike="noStrike">
              <a:latin typeface="Times New Roman"/>
            </a:endParaRPr>
          </a:p>
        </p:txBody>
      </p:sp>
      <p:sp>
        <p:nvSpPr>
          <p:cNvPr id="2" name="PlaceHolder 2"/>
          <p:cNvSpPr>
            <a:spLocks noGrp="1"/>
          </p:cNvSpPr>
          <p:nvPr>
            <p:ph type="ftr"/>
          </p:nvPr>
        </p:nvSpPr>
        <p:spPr>
          <a:xfrm>
            <a:off x="720000" y="3920040"/>
            <a:ext cx="3239640" cy="899640"/>
          </a:xfrm>
          <a:prstGeom prst="rect">
            <a:avLst/>
          </a:prstGeom>
        </p:spPr>
        <p:txBody>
          <a:bodyPr lIns="90000" rIns="90000" tIns="45000" bIns="45000" anchor="b"/>
          <a:p>
            <a:pPr>
              <a:lnSpc>
                <a:spcPct val="100000"/>
              </a:lnSpc>
            </a:pPr>
            <a:r>
              <a:rPr b="0" lang="fr-FR" sz="1150" spc="-1" strike="noStrike">
                <a:solidFill>
                  <a:srgbClr val="000091"/>
                </a:solidFill>
                <a:latin typeface="Arial"/>
              </a:rPr>
              <a:t>Intitulé de la direction/service interministérielle</a:t>
            </a:r>
            <a:endParaRPr b="0" lang="fr-FR" sz="1150" spc="-1" strike="noStrike">
              <a:latin typeface="Times New Roman"/>
            </a:endParaRPr>
          </a:p>
        </p:txBody>
      </p:sp>
      <p:sp>
        <p:nvSpPr>
          <p:cNvPr id="3" name="PlaceHolder 3"/>
          <p:cNvSpPr>
            <a:spLocks noGrp="1"/>
          </p:cNvSpPr>
          <p:nvPr>
            <p:ph type="sldNum"/>
          </p:nvPr>
        </p:nvSpPr>
        <p:spPr>
          <a:xfrm>
            <a:off x="0" y="4963680"/>
            <a:ext cx="179640" cy="179640"/>
          </a:xfrm>
          <a:prstGeom prst="rect">
            <a:avLst/>
          </a:prstGeom>
        </p:spPr>
        <p:txBody>
          <a:bodyPr lIns="90000" rIns="90000" tIns="45000" bIns="45000"/>
          <a:p>
            <a:pPr algn="r">
              <a:lnSpc>
                <a:spcPct val="100000"/>
              </a:lnSpc>
            </a:pPr>
            <a:fld id="{8D47475E-6937-4C79-B709-D42FED7E0A58}" type="slidenum">
              <a:rPr b="0" lang="fr-FR" sz="100" spc="-1" strike="noStrike">
                <a:solidFill>
                  <a:srgbClr val="000091"/>
                </a:solidFill>
                <a:latin typeface="Arial"/>
              </a:rPr>
              <a:t>&lt;numéro&gt;</a:t>
            </a:fld>
            <a:endParaRPr b="0" lang="fr-FR" sz="100" spc="-1" strike="noStrike">
              <a:latin typeface="Times New Roman"/>
            </a:endParaRPr>
          </a:p>
        </p:txBody>
      </p:sp>
      <p:sp>
        <p:nvSpPr>
          <p:cNvPr id="4" name="PlaceHolder 4"/>
          <p:cNvSpPr>
            <a:spLocks noGrp="1"/>
          </p:cNvSpPr>
          <p:nvPr>
            <p:ph type="title"/>
          </p:nvPr>
        </p:nvSpPr>
        <p:spPr>
          <a:xfrm>
            <a:off x="0" y="0"/>
            <a:ext cx="179640" cy="179640"/>
          </a:xfrm>
          <a:prstGeom prst="rect">
            <a:avLst/>
          </a:prstGeom>
        </p:spPr>
        <p:txBody>
          <a:bodyPr lIns="0" rIns="0" tIns="0" bIns="0"/>
          <a:p>
            <a:pPr>
              <a:lnSpc>
                <a:spcPct val="90000"/>
              </a:lnSpc>
            </a:pPr>
            <a:r>
              <a:rPr b="1" lang="fr-FR" sz="100" spc="-1" strike="noStrike">
                <a:solidFill>
                  <a:srgbClr val="000091"/>
                </a:solidFill>
                <a:latin typeface="Arial"/>
              </a:rPr>
              <a:t>Titre</a:t>
            </a:r>
            <a:endParaRPr b="0" lang="fr-FR" sz="100" spc="-1" strike="noStrike">
              <a:solidFill>
                <a:srgbClr val="000091"/>
              </a:solidFill>
              <a:latin typeface="Arial"/>
            </a:endParaRPr>
          </a:p>
        </p:txBody>
      </p:sp>
      <p:pic>
        <p:nvPicPr>
          <p:cNvPr id="5" name="Image 1" descr=""/>
          <p:cNvPicPr/>
          <p:nvPr/>
        </p:nvPicPr>
        <p:blipFill>
          <a:blip r:embed="rId3"/>
          <a:stretch/>
        </p:blipFill>
        <p:spPr>
          <a:xfrm>
            <a:off x="0" y="0"/>
            <a:ext cx="9143640" cy="5143320"/>
          </a:xfrm>
          <a:prstGeom prst="rect">
            <a:avLst/>
          </a:prstGeom>
          <a:ln>
            <a:noFill/>
          </a:ln>
        </p:spPr>
      </p:pic>
      <p:sp>
        <p:nvSpPr>
          <p:cNvPr id="6" name="PlaceHolder 5"/>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1050" spc="-1" strike="noStrike">
                <a:solidFill>
                  <a:srgbClr val="0c5076"/>
                </a:solidFill>
                <a:latin typeface="Arial"/>
              </a:rPr>
              <a:t>Cliquez pour éditer le format du plan de texte</a:t>
            </a:r>
            <a:endParaRPr b="0" lang="fr-FR" sz="1050" spc="-1" strike="noStrike">
              <a:solidFill>
                <a:srgbClr val="0c5076"/>
              </a:solidFill>
              <a:latin typeface="Arial"/>
            </a:endParaRPr>
          </a:p>
          <a:p>
            <a:pPr lvl="1" marL="864000" indent="-324000">
              <a:spcBef>
                <a:spcPts val="1134"/>
              </a:spcBef>
              <a:buClr>
                <a:srgbClr val="000000"/>
              </a:buClr>
              <a:buSzPct val="75000"/>
              <a:buFont typeface="Symbol" charset="2"/>
              <a:buChar char=""/>
            </a:pPr>
            <a:r>
              <a:rPr b="0" lang="fr-FR" sz="850" spc="-1" strike="noStrike">
                <a:solidFill>
                  <a:srgbClr val="000091"/>
                </a:solidFill>
                <a:latin typeface="Arial"/>
              </a:rPr>
              <a:t>Second niveau de plan</a:t>
            </a:r>
            <a:endParaRPr b="0" lang="fr-FR" sz="850" spc="-1" strike="noStrike">
              <a:solidFill>
                <a:srgbClr val="000091"/>
              </a:solidFill>
              <a:latin typeface="Arial"/>
            </a:endParaRPr>
          </a:p>
          <a:p>
            <a:pPr lvl="2" marL="1296000" indent="-288000">
              <a:spcBef>
                <a:spcPts val="850"/>
              </a:spcBef>
              <a:buClr>
                <a:srgbClr val="000000"/>
              </a:buClr>
              <a:buSzPct val="45000"/>
              <a:buFont typeface="Wingdings" charset="2"/>
              <a:buChar char=""/>
            </a:pPr>
            <a:r>
              <a:rPr b="0" lang="fr-FR" sz="750" spc="-1" strike="noStrike">
                <a:solidFill>
                  <a:srgbClr val="000091"/>
                </a:solidFill>
                <a:latin typeface="Arial"/>
              </a:rPr>
              <a:t>Troisième niveau de plan</a:t>
            </a:r>
            <a:endParaRPr b="0" lang="fr-FR" sz="750" spc="-1" strike="noStrike">
              <a:solidFill>
                <a:srgbClr val="000091"/>
              </a:solidFill>
              <a:latin typeface="Arial"/>
            </a:endParaRPr>
          </a:p>
          <a:p>
            <a:pPr lvl="3" marL="1728000" indent="-216000">
              <a:spcBef>
                <a:spcPts val="567"/>
              </a:spcBef>
              <a:buClr>
                <a:srgbClr val="000000"/>
              </a:buClr>
              <a:buSzPct val="75000"/>
              <a:buFont typeface="Symbol" charset="2"/>
              <a:buChar char=""/>
            </a:pPr>
            <a:r>
              <a:rPr b="0" lang="fr-FR" sz="700" spc="-1" strike="noStrike">
                <a:solidFill>
                  <a:srgbClr val="000091"/>
                </a:solidFill>
                <a:latin typeface="Arial"/>
              </a:rPr>
              <a:t>Quatrième niveau de plan</a:t>
            </a:r>
            <a:endParaRPr b="0" lang="fr-FR" sz="700" spc="-1" strike="noStrike">
              <a:solidFill>
                <a:srgbClr val="000091"/>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91"/>
                </a:solidFill>
                <a:latin typeface="Arial"/>
              </a:rPr>
              <a:t>Cinquième niveau de plan</a:t>
            </a:r>
            <a:endParaRPr b="0" lang="fr-FR" sz="2000" spc="-1" strike="noStrike">
              <a:solidFill>
                <a:srgbClr val="000091"/>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91"/>
                </a:solidFill>
                <a:latin typeface="Arial"/>
              </a:rPr>
              <a:t>Sixième niveau de plan</a:t>
            </a:r>
            <a:endParaRPr b="0" lang="fr-FR" sz="2000" spc="-1" strike="noStrike">
              <a:solidFill>
                <a:srgbClr val="000091"/>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91"/>
                </a:solidFill>
                <a:latin typeface="Arial"/>
              </a:rPr>
              <a:t>Septième niveau de plan</a:t>
            </a:r>
            <a:endParaRPr b="0" lang="fr-FR" sz="2000" spc="-1" strike="noStrike">
              <a:solidFill>
                <a:srgbClr val="000091"/>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3" name="Image 3" descr=""/>
          <p:cNvPicPr/>
          <p:nvPr/>
        </p:nvPicPr>
        <p:blipFill>
          <a:blip r:embed="rId2"/>
          <a:stretch/>
        </p:blipFill>
        <p:spPr>
          <a:xfrm>
            <a:off x="0" y="0"/>
            <a:ext cx="9143640" cy="5143320"/>
          </a:xfrm>
          <a:prstGeom prst="rect">
            <a:avLst/>
          </a:prstGeom>
          <a:ln>
            <a:noFill/>
          </a:ln>
        </p:spPr>
      </p:pic>
      <p:sp>
        <p:nvSpPr>
          <p:cNvPr id="44" name="PlaceHolder 1"/>
          <p:cNvSpPr>
            <a:spLocks noGrp="1"/>
          </p:cNvSpPr>
          <p:nvPr>
            <p:ph type="dt"/>
          </p:nvPr>
        </p:nvSpPr>
        <p:spPr>
          <a:xfrm>
            <a:off x="6419160" y="4783680"/>
            <a:ext cx="1169640" cy="359640"/>
          </a:xfrm>
          <a:prstGeom prst="rect">
            <a:avLst/>
          </a:prstGeom>
        </p:spPr>
        <p:txBody>
          <a:bodyPr lIns="90000" rIns="90000" tIns="45000" bIns="45000"/>
          <a:p>
            <a:pPr algn="r">
              <a:lnSpc>
                <a:spcPct val="100000"/>
              </a:lnSpc>
            </a:pPr>
            <a:fld id="{3335B72E-2002-4228-8F56-2D37D3A584BA}" type="datetime1">
              <a:rPr b="0" lang="fr-FR" sz="750" spc="-1" strike="noStrike" cap="all">
                <a:solidFill>
                  <a:srgbClr val="000091"/>
                </a:solidFill>
                <a:latin typeface="Arial"/>
              </a:rPr>
              <a:t>07/01/2024</a:t>
            </a:fld>
            <a:endParaRPr b="0" lang="fr-FR" sz="750" spc="-1" strike="noStrike">
              <a:latin typeface="Times New Roman"/>
            </a:endParaRPr>
          </a:p>
        </p:txBody>
      </p:sp>
      <p:sp>
        <p:nvSpPr>
          <p:cNvPr id="45" name="PlaceHolder 2"/>
          <p:cNvSpPr>
            <a:spLocks noGrp="1"/>
          </p:cNvSpPr>
          <p:nvPr>
            <p:ph type="body"/>
          </p:nvPr>
        </p:nvSpPr>
        <p:spPr>
          <a:xfrm>
            <a:off x="467640" y="915480"/>
            <a:ext cx="8208720" cy="3672000"/>
          </a:xfrm>
          <a:prstGeom prst="rect">
            <a:avLst/>
          </a:prstGeom>
        </p:spPr>
        <p:txBody>
          <a:bodyPr lIns="90000" rIns="90000" tIns="1080000" bIns="45000" anchor="ctr"/>
          <a:p>
            <a:pPr algn="ctr">
              <a:lnSpc>
                <a:spcPct val="100000"/>
              </a:lnSpc>
            </a:pPr>
            <a:r>
              <a:rPr b="0" lang="fr-FR" sz="1800" spc="-1" strike="noStrike" cap="all">
                <a:solidFill>
                  <a:srgbClr val="000091"/>
                </a:solidFill>
                <a:latin typeface="Arial"/>
              </a:rPr>
              <a:t>Sélectionner l’icône pour insérer une image, </a:t>
            </a:r>
            <a:br/>
            <a:r>
              <a:rPr b="0" lang="fr-FR" sz="1800" spc="-1" strike="noStrike" cap="all">
                <a:solidFill>
                  <a:srgbClr val="000091"/>
                </a:solidFill>
                <a:latin typeface="Arial"/>
              </a:rPr>
              <a:t>puis disposer l’image en arrière plan </a:t>
            </a:r>
            <a:br/>
            <a:r>
              <a:rPr b="0" lang="fr-FR" sz="1800" spc="-1" strike="noStrike" cap="all">
                <a:solidFill>
                  <a:srgbClr val="000091"/>
                </a:solidFill>
                <a:latin typeface="Arial"/>
              </a:rPr>
              <a:t>(Sélectionner l’image avec le bouton droit de la souris / </a:t>
            </a:r>
            <a:br/>
            <a:r>
              <a:rPr b="0" lang="fr-FR" sz="1800" spc="-1" strike="noStrike" cap="all">
                <a:solidFill>
                  <a:srgbClr val="000091"/>
                </a:solidFill>
                <a:latin typeface="Arial"/>
              </a:rPr>
              <a:t>Mettre à l’arrière plan)</a:t>
            </a:r>
            <a:endParaRPr b="0" lang="fr-FR" sz="1800" spc="-1" strike="noStrike">
              <a:solidFill>
                <a:srgbClr val="0c5076"/>
              </a:solidFill>
              <a:latin typeface="Arial"/>
            </a:endParaRPr>
          </a:p>
        </p:txBody>
      </p:sp>
      <p:sp>
        <p:nvSpPr>
          <p:cNvPr id="46" name="PlaceHolder 3"/>
          <p:cNvSpPr>
            <a:spLocks noGrp="1"/>
          </p:cNvSpPr>
          <p:nvPr>
            <p:ph type="title"/>
          </p:nvPr>
        </p:nvSpPr>
        <p:spPr>
          <a:xfrm>
            <a:off x="827640" y="915480"/>
            <a:ext cx="7560360" cy="3672000"/>
          </a:xfrm>
          <a:prstGeom prst="rect">
            <a:avLst/>
          </a:prstGeom>
        </p:spPr>
        <p:txBody>
          <a:bodyPr lIns="0" rIns="0" tIns="0" bIns="360000" anchor="ctr"/>
          <a:p>
            <a:pPr marL="396000" indent="-395640">
              <a:lnSpc>
                <a:spcPct val="90000"/>
              </a:lnSpc>
              <a:buClr>
                <a:srgbClr val="000091"/>
              </a:buClr>
              <a:buFont typeface="Arial"/>
              <a:buAutoNum type="arabicPeriod"/>
            </a:pPr>
            <a:r>
              <a:rPr b="1" lang="fr-FR" sz="3250" spc="-1" strike="noStrike">
                <a:solidFill>
                  <a:srgbClr val="000091"/>
                </a:solidFill>
                <a:latin typeface="Arial"/>
              </a:rPr>
              <a:t>Titre</a:t>
            </a:r>
            <a:endParaRPr b="0" lang="fr-FR" sz="3250" spc="-1" strike="noStrike">
              <a:solidFill>
                <a:srgbClr val="000091"/>
              </a:solidFill>
              <a:latin typeface="Arial"/>
            </a:endParaRPr>
          </a:p>
        </p:txBody>
      </p:sp>
      <p:sp>
        <p:nvSpPr>
          <p:cNvPr id="47" name="PlaceHolder 4"/>
          <p:cNvSpPr>
            <a:spLocks noGrp="1"/>
          </p:cNvSpPr>
          <p:nvPr>
            <p:ph type="sldNum"/>
          </p:nvPr>
        </p:nvSpPr>
        <p:spPr>
          <a:xfrm>
            <a:off x="7596360" y="4783680"/>
            <a:ext cx="1079640" cy="359640"/>
          </a:xfrm>
          <a:prstGeom prst="rect">
            <a:avLst/>
          </a:prstGeom>
        </p:spPr>
        <p:txBody>
          <a:bodyPr lIns="90000" rIns="90000" tIns="45000" bIns="45000"/>
          <a:p>
            <a:pPr algn="r">
              <a:lnSpc>
                <a:spcPct val="100000"/>
              </a:lnSpc>
            </a:pPr>
            <a:fld id="{5A310B7A-E437-4FF7-8451-026B44FCFD7E}" type="slidenum">
              <a:rPr b="0" lang="fr-FR" sz="1400" spc="-1" strike="noStrike">
                <a:solidFill>
                  <a:srgbClr val="ff0000"/>
                </a:solidFill>
                <a:latin typeface="Arial"/>
              </a:rPr>
              <a:t>&lt;numéro&gt;</a:t>
            </a:fld>
            <a:endParaRPr b="0" lang="fr-FR"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4" name="Image 3" descr=""/>
          <p:cNvPicPr/>
          <p:nvPr/>
        </p:nvPicPr>
        <p:blipFill>
          <a:blip r:embed="rId2"/>
          <a:stretch/>
        </p:blipFill>
        <p:spPr>
          <a:xfrm>
            <a:off x="0" y="0"/>
            <a:ext cx="9143640" cy="5143320"/>
          </a:xfrm>
          <a:prstGeom prst="rect">
            <a:avLst/>
          </a:prstGeom>
          <a:ln>
            <a:noFill/>
          </a:ln>
        </p:spPr>
      </p:pic>
      <p:sp>
        <p:nvSpPr>
          <p:cNvPr id="85" name="PlaceHolder 1"/>
          <p:cNvSpPr>
            <a:spLocks noGrp="1"/>
          </p:cNvSpPr>
          <p:nvPr>
            <p:ph type="title"/>
          </p:nvPr>
        </p:nvSpPr>
        <p:spPr>
          <a:xfrm>
            <a:off x="0" y="0"/>
            <a:ext cx="179640" cy="179640"/>
          </a:xfrm>
          <a:prstGeom prst="rect">
            <a:avLst/>
          </a:prstGeom>
        </p:spPr>
        <p:txBody>
          <a:bodyPr lIns="0" rIns="0" tIns="0" bIns="0"/>
          <a:p>
            <a:pPr>
              <a:lnSpc>
                <a:spcPct val="90000"/>
              </a:lnSpc>
            </a:pPr>
            <a:r>
              <a:rPr b="1" lang="fr-FR" sz="100" spc="-1" strike="noStrike">
                <a:solidFill>
                  <a:srgbClr val="000091"/>
                </a:solidFill>
                <a:latin typeface="Arial"/>
              </a:rPr>
              <a:t>Titre</a:t>
            </a:r>
            <a:endParaRPr b="0" lang="fr-FR" sz="100" spc="-1" strike="noStrike">
              <a:solidFill>
                <a:srgbClr val="000091"/>
              </a:solidFill>
              <a:latin typeface="Arial"/>
            </a:endParaRPr>
          </a:p>
        </p:txBody>
      </p:sp>
      <p:sp>
        <p:nvSpPr>
          <p:cNvPr id="86" name="PlaceHolder 2"/>
          <p:cNvSpPr>
            <a:spLocks noGrp="1"/>
          </p:cNvSpPr>
          <p:nvPr>
            <p:ph type="dt"/>
          </p:nvPr>
        </p:nvSpPr>
        <p:spPr>
          <a:xfrm>
            <a:off x="6426360" y="4783680"/>
            <a:ext cx="1169640" cy="359640"/>
          </a:xfrm>
          <a:prstGeom prst="rect">
            <a:avLst/>
          </a:prstGeom>
        </p:spPr>
        <p:txBody>
          <a:bodyPr lIns="90000" rIns="90000" tIns="45000" bIns="45000"/>
          <a:p>
            <a:pPr algn="r">
              <a:lnSpc>
                <a:spcPct val="100000"/>
              </a:lnSpc>
            </a:pPr>
            <a:fld id="{CB6D446F-C364-4A7E-AFAA-C300C5AD66C9}" type="datetime1">
              <a:rPr b="0" lang="fr-FR" sz="750" spc="-1" strike="noStrike" cap="all">
                <a:solidFill>
                  <a:srgbClr val="000091"/>
                </a:solidFill>
                <a:latin typeface="Arial"/>
              </a:rPr>
              <a:t>07/01/2024</a:t>
            </a:fld>
            <a:endParaRPr b="0" lang="fr-FR" sz="750" spc="-1" strike="noStrike">
              <a:latin typeface="Times New Roman"/>
            </a:endParaRPr>
          </a:p>
        </p:txBody>
      </p:sp>
      <p:sp>
        <p:nvSpPr>
          <p:cNvPr id="87" name="PlaceHolder 3"/>
          <p:cNvSpPr>
            <a:spLocks noGrp="1"/>
          </p:cNvSpPr>
          <p:nvPr>
            <p:ph type="sldNum"/>
          </p:nvPr>
        </p:nvSpPr>
        <p:spPr>
          <a:xfrm>
            <a:off x="7596360" y="4783680"/>
            <a:ext cx="1079640" cy="359640"/>
          </a:xfrm>
          <a:prstGeom prst="rect">
            <a:avLst/>
          </a:prstGeom>
        </p:spPr>
        <p:txBody>
          <a:bodyPr lIns="90000" rIns="90000" tIns="45000" bIns="45000"/>
          <a:p>
            <a:pPr algn="r">
              <a:lnSpc>
                <a:spcPct val="100000"/>
              </a:lnSpc>
            </a:pPr>
            <a:fld id="{F9304BE2-CF12-4F6F-906F-1A7D334A4569}" type="slidenum">
              <a:rPr b="0" lang="fr-FR" sz="1400" spc="-1" strike="noStrike">
                <a:solidFill>
                  <a:srgbClr val="ff0000"/>
                </a:solidFill>
                <a:latin typeface="Arial"/>
              </a:rPr>
              <a:t>&lt;numéro&gt;</a:t>
            </a:fld>
            <a:endParaRPr b="0" lang="fr-FR" sz="1400" spc="-1" strike="noStrike">
              <a:latin typeface="Times New Roman"/>
            </a:endParaRPr>
          </a:p>
        </p:txBody>
      </p:sp>
      <p:sp>
        <p:nvSpPr>
          <p:cNvPr id="88" name="PlaceHolder 4"/>
          <p:cNvSpPr>
            <a:spLocks noGrp="1"/>
          </p:cNvSpPr>
          <p:nvPr>
            <p:ph type="body"/>
          </p:nvPr>
        </p:nvSpPr>
        <p:spPr>
          <a:xfrm>
            <a:off x="467640" y="2346120"/>
            <a:ext cx="8208720" cy="2076840"/>
          </a:xfrm>
          <a:prstGeom prst="rect">
            <a:avLst/>
          </a:prstGeom>
        </p:spPr>
        <p:txBody>
          <a:bodyPr lIns="0" rIns="0" tIns="0" bIns="0"/>
          <a:p>
            <a:pPr>
              <a:lnSpc>
                <a:spcPct val="90000"/>
              </a:lnSpc>
            </a:pPr>
            <a:r>
              <a:rPr b="1" lang="fr-FR" sz="3200" spc="-1" strike="noStrike">
                <a:solidFill>
                  <a:srgbClr val="000091"/>
                </a:solidFill>
                <a:latin typeface="Arial"/>
              </a:rPr>
              <a:t>Titre</a:t>
            </a:r>
            <a:endParaRPr b="0" lang="fr-FR" sz="3200" spc="-1" strike="noStrike">
              <a:solidFill>
                <a:srgbClr val="0c5076"/>
              </a:solidFill>
              <a:latin typeface="Arial"/>
            </a:endParaRPr>
          </a:p>
          <a:p>
            <a:pPr>
              <a:lnSpc>
                <a:spcPct val="100000"/>
              </a:lnSpc>
              <a:spcBef>
                <a:spcPts val="499"/>
              </a:spcBef>
            </a:pPr>
            <a:r>
              <a:rPr b="0" lang="fr-FR" sz="1800" spc="-1" strike="noStrike">
                <a:solidFill>
                  <a:srgbClr val="000091"/>
                </a:solidFill>
                <a:latin typeface="Arial"/>
              </a:rPr>
              <a:t>Sous-titre</a:t>
            </a:r>
            <a:endParaRPr b="0" lang="fr-FR" sz="1800" spc="-1" strike="noStrike">
              <a:solidFill>
                <a:srgbClr val="0c5076"/>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5" name="Image 3" descr=""/>
          <p:cNvPicPr/>
          <p:nvPr/>
        </p:nvPicPr>
        <p:blipFill>
          <a:blip r:embed="rId2"/>
          <a:stretch/>
        </p:blipFill>
        <p:spPr>
          <a:xfrm>
            <a:off x="0" y="0"/>
            <a:ext cx="9143640" cy="5143320"/>
          </a:xfrm>
          <a:prstGeom prst="rect">
            <a:avLst/>
          </a:prstGeom>
          <a:ln>
            <a:noFill/>
          </a:ln>
        </p:spPr>
      </p:pic>
      <p:sp>
        <p:nvSpPr>
          <p:cNvPr id="126" name="PlaceHolder 1"/>
          <p:cNvSpPr>
            <a:spLocks noGrp="1"/>
          </p:cNvSpPr>
          <p:nvPr>
            <p:ph type="dt"/>
          </p:nvPr>
        </p:nvSpPr>
        <p:spPr>
          <a:xfrm>
            <a:off x="6426360" y="4783680"/>
            <a:ext cx="1169640" cy="359640"/>
          </a:xfrm>
          <a:prstGeom prst="rect">
            <a:avLst/>
          </a:prstGeom>
        </p:spPr>
        <p:txBody>
          <a:bodyPr lIns="90000" rIns="90000" tIns="45000" bIns="45000"/>
          <a:p>
            <a:pPr algn="r">
              <a:lnSpc>
                <a:spcPct val="100000"/>
              </a:lnSpc>
            </a:pPr>
            <a:fld id="{A1A3102B-201B-4033-91D8-031FA0A4534F}" type="datetime1">
              <a:rPr b="0" lang="fr-FR" sz="750" spc="-1" strike="noStrike" cap="all">
                <a:solidFill>
                  <a:srgbClr val="000091"/>
                </a:solidFill>
                <a:latin typeface="Arial"/>
              </a:rPr>
              <a:t>07/01/2024</a:t>
            </a:fld>
            <a:endParaRPr b="0" lang="fr-FR" sz="750" spc="-1" strike="noStrike">
              <a:latin typeface="Times New Roman"/>
            </a:endParaRPr>
          </a:p>
        </p:txBody>
      </p:sp>
      <p:sp>
        <p:nvSpPr>
          <p:cNvPr id="127" name="PlaceHolder 2"/>
          <p:cNvSpPr>
            <a:spLocks noGrp="1"/>
          </p:cNvSpPr>
          <p:nvPr>
            <p:ph type="sldNum"/>
          </p:nvPr>
        </p:nvSpPr>
        <p:spPr>
          <a:xfrm>
            <a:off x="7596360" y="4783680"/>
            <a:ext cx="1079640" cy="359640"/>
          </a:xfrm>
          <a:prstGeom prst="rect">
            <a:avLst/>
          </a:prstGeom>
        </p:spPr>
        <p:txBody>
          <a:bodyPr lIns="90000" rIns="90000" tIns="45000" bIns="45000"/>
          <a:p>
            <a:pPr algn="r">
              <a:lnSpc>
                <a:spcPct val="100000"/>
              </a:lnSpc>
            </a:pPr>
            <a:fld id="{ED74AA9C-CB8D-42E0-8B6C-30F3E7319741}" type="slidenum">
              <a:rPr b="0" lang="fr-FR" sz="1400" spc="-1" strike="noStrike">
                <a:solidFill>
                  <a:srgbClr val="ff0000"/>
                </a:solidFill>
                <a:latin typeface="Arial"/>
              </a:rPr>
              <a:t>&lt;numéro&gt;</a:t>
            </a:fld>
            <a:endParaRPr b="0" lang="fr-FR" sz="1400" spc="-1" strike="noStrike">
              <a:latin typeface="Times New Roman"/>
            </a:endParaRPr>
          </a:p>
        </p:txBody>
      </p:sp>
      <p:sp>
        <p:nvSpPr>
          <p:cNvPr id="128" name="PlaceHolder 3"/>
          <p:cNvSpPr>
            <a:spLocks noGrp="1"/>
          </p:cNvSpPr>
          <p:nvPr>
            <p:ph type="title"/>
          </p:nvPr>
        </p:nvSpPr>
        <p:spPr>
          <a:xfrm>
            <a:off x="467640" y="900000"/>
            <a:ext cx="8208720" cy="719640"/>
          </a:xfrm>
          <a:prstGeom prst="rect">
            <a:avLst/>
          </a:prstGeom>
        </p:spPr>
        <p:txBody>
          <a:bodyPr lIns="0" rIns="0" tIns="0" bIns="0"/>
          <a:p>
            <a:pPr>
              <a:lnSpc>
                <a:spcPct val="90000"/>
              </a:lnSpc>
            </a:pPr>
            <a:r>
              <a:rPr b="1" lang="fr-FR" sz="2550" spc="-1" strike="noStrike">
                <a:solidFill>
                  <a:srgbClr val="000091"/>
                </a:solidFill>
                <a:latin typeface="Arial"/>
              </a:rPr>
              <a:t>Titre</a:t>
            </a:r>
            <a:endParaRPr b="0" lang="fr-FR" sz="2550" spc="-1" strike="noStrike">
              <a:solidFill>
                <a:srgbClr val="000091"/>
              </a:solidFill>
              <a:latin typeface="Arial"/>
            </a:endParaRPr>
          </a:p>
        </p:txBody>
      </p:sp>
      <p:sp>
        <p:nvSpPr>
          <p:cNvPr id="129" name="PlaceHolder 4"/>
          <p:cNvSpPr>
            <a:spLocks noGrp="1"/>
          </p:cNvSpPr>
          <p:nvPr>
            <p:ph type="body"/>
          </p:nvPr>
        </p:nvSpPr>
        <p:spPr>
          <a:xfrm>
            <a:off x="467640" y="1836000"/>
            <a:ext cx="8208720" cy="2573640"/>
          </a:xfrm>
          <a:prstGeom prst="rect">
            <a:avLst/>
          </a:prstGeom>
        </p:spPr>
        <p:txBody>
          <a:bodyPr lIns="0" rIns="0" tIns="0" bIns="0"/>
          <a:p>
            <a:pPr>
              <a:lnSpc>
                <a:spcPct val="100000"/>
              </a:lnSpc>
              <a:spcAft>
                <a:spcPts val="499"/>
              </a:spcAft>
            </a:pPr>
            <a:r>
              <a:rPr b="0" lang="fr-FR" sz="1050" spc="-1" strike="noStrike">
                <a:solidFill>
                  <a:srgbClr val="000091"/>
                </a:solidFill>
                <a:latin typeface="Arial"/>
              </a:rPr>
              <a:t>Texte de niveau 1</a:t>
            </a:r>
            <a:endParaRPr b="0" lang="fr-FR" sz="1050" spc="-1" strike="noStrike">
              <a:solidFill>
                <a:srgbClr val="0c5076"/>
              </a:solidFill>
              <a:latin typeface="Arial"/>
            </a:endParaRPr>
          </a:p>
          <a:p>
            <a:pPr lvl="1" marL="252000" indent="-71640">
              <a:lnSpc>
                <a:spcPct val="100000"/>
              </a:lnSpc>
              <a:spcBef>
                <a:spcPts val="601"/>
              </a:spcBef>
              <a:spcAft>
                <a:spcPts val="601"/>
              </a:spcAft>
              <a:buClr>
                <a:srgbClr val="000091"/>
              </a:buClr>
              <a:buFont typeface="Arial"/>
              <a:buChar char="•"/>
            </a:pPr>
            <a:r>
              <a:rPr b="0" lang="fr-FR" sz="950" spc="-1" strike="noStrike">
                <a:solidFill>
                  <a:srgbClr val="000091"/>
                </a:solidFill>
                <a:latin typeface="Arial"/>
              </a:rPr>
              <a:t>Texte de niveau 2</a:t>
            </a:r>
            <a:endParaRPr b="0" lang="fr-FR" sz="950" spc="-1" strike="noStrike">
              <a:solidFill>
                <a:srgbClr val="000091"/>
              </a:solidFill>
              <a:latin typeface="Arial"/>
            </a:endParaRPr>
          </a:p>
          <a:p>
            <a:pPr lvl="2" marL="432000" indent="-71640">
              <a:lnSpc>
                <a:spcPct val="100000"/>
              </a:lnSpc>
              <a:spcBef>
                <a:spcPts val="99"/>
              </a:spcBef>
              <a:spcAft>
                <a:spcPts val="99"/>
              </a:spcAft>
              <a:buClr>
                <a:srgbClr val="000091"/>
              </a:buClr>
              <a:buFont typeface="Arial"/>
              <a:buChar char="•"/>
            </a:pPr>
            <a:r>
              <a:rPr b="0" lang="fr-FR" sz="850" spc="-1" strike="noStrike">
                <a:solidFill>
                  <a:srgbClr val="000091"/>
                </a:solidFill>
                <a:latin typeface="Arial"/>
              </a:rPr>
              <a:t>Texte de niveau 3</a:t>
            </a:r>
            <a:endParaRPr b="0" lang="fr-FR" sz="850" spc="-1" strike="noStrike">
              <a:solidFill>
                <a:srgbClr val="000091"/>
              </a:solidFill>
              <a:latin typeface="Arial"/>
            </a:endParaRPr>
          </a:p>
          <a:p>
            <a:pPr lvl="3" marL="612000" indent="-71640">
              <a:lnSpc>
                <a:spcPct val="100000"/>
              </a:lnSpc>
              <a:spcBef>
                <a:spcPts val="99"/>
              </a:spcBef>
              <a:spcAft>
                <a:spcPts val="99"/>
              </a:spcAft>
              <a:buClr>
                <a:srgbClr val="000091"/>
              </a:buClr>
              <a:buFont typeface="Arial"/>
              <a:buChar char="•"/>
            </a:pPr>
            <a:r>
              <a:rPr b="0" lang="fr-FR" sz="750" spc="-1" strike="noStrike">
                <a:solidFill>
                  <a:srgbClr val="000091"/>
                </a:solidFill>
                <a:latin typeface="Arial"/>
              </a:rPr>
              <a:t>Texte de niveau 4</a:t>
            </a:r>
            <a:endParaRPr b="0" lang="fr-FR" sz="750" spc="-1" strike="noStrike">
              <a:solidFill>
                <a:srgbClr val="000091"/>
              </a:solidFill>
              <a:latin typeface="Arial"/>
            </a:endParaRPr>
          </a:p>
          <a:p>
            <a:pPr lvl="4" marL="828000" indent="-71640">
              <a:lnSpc>
                <a:spcPct val="100000"/>
              </a:lnSpc>
              <a:spcBef>
                <a:spcPts val="99"/>
              </a:spcBef>
              <a:spcAft>
                <a:spcPts val="99"/>
              </a:spcAft>
              <a:buClr>
                <a:srgbClr val="000091"/>
              </a:buClr>
              <a:buFont typeface="Arial"/>
              <a:buChar char="•"/>
            </a:pPr>
            <a:r>
              <a:rPr b="0" lang="fr-FR" sz="700" spc="-1" strike="noStrike">
                <a:solidFill>
                  <a:srgbClr val="000091"/>
                </a:solidFill>
                <a:latin typeface="Arial"/>
              </a:rPr>
              <a:t>Texte de niveau 5</a:t>
            </a:r>
            <a:endParaRPr b="0" lang="fr-FR" sz="700" spc="-1" strike="noStrike">
              <a:solidFill>
                <a:srgbClr val="000091"/>
              </a:solidFill>
              <a:latin typeface="Arial"/>
            </a:endParaRPr>
          </a:p>
        </p:txBody>
      </p:sp>
      <p:sp>
        <p:nvSpPr>
          <p:cNvPr id="130" name="PlaceHolder 5"/>
          <p:cNvSpPr>
            <a:spLocks noGrp="1"/>
          </p:cNvSpPr>
          <p:nvPr>
            <p:ph type="body"/>
          </p:nvPr>
        </p:nvSpPr>
        <p:spPr>
          <a:xfrm>
            <a:off x="3312000" y="180000"/>
            <a:ext cx="5364000" cy="359640"/>
          </a:xfrm>
          <a:prstGeom prst="rect">
            <a:avLst/>
          </a:prstGeom>
        </p:spPr>
        <p:txBody>
          <a:bodyPr lIns="0" rIns="0" tIns="0" bIns="0"/>
          <a:p>
            <a:pPr marL="108000" indent="-107640" algn="r">
              <a:lnSpc>
                <a:spcPct val="100000"/>
              </a:lnSpc>
              <a:buClr>
                <a:srgbClr val="000091"/>
              </a:buClr>
              <a:buFont typeface="Arial"/>
              <a:buAutoNum type="arabicPeriod"/>
            </a:pPr>
            <a:r>
              <a:rPr b="1" lang="fr-FR" sz="750" spc="-1" strike="noStrike">
                <a:solidFill>
                  <a:srgbClr val="000091"/>
                </a:solidFill>
                <a:latin typeface="Arial"/>
              </a:rPr>
              <a:t>Titre</a:t>
            </a:r>
            <a:endParaRPr b="0" lang="fr-FR" sz="750" spc="-1" strike="noStrike">
              <a:solidFill>
                <a:srgbClr val="0c5076"/>
              </a:solidFill>
              <a:latin typeface="Arial"/>
            </a:endParaRPr>
          </a:p>
          <a:p>
            <a:pPr lvl="1" marL="108000" indent="-107640" algn="r">
              <a:lnSpc>
                <a:spcPct val="100000"/>
              </a:lnSpc>
              <a:buClr>
                <a:srgbClr val="000091"/>
              </a:buClr>
              <a:buFont typeface="Arial"/>
              <a:buAutoNum type="alphaLcPeriod"/>
            </a:pPr>
            <a:r>
              <a:rPr b="0" lang="fr-FR" sz="750" spc="-1" strike="noStrike">
                <a:solidFill>
                  <a:srgbClr val="000091"/>
                </a:solidFill>
                <a:latin typeface="Arial"/>
              </a:rPr>
              <a:t>Sous-titre</a:t>
            </a:r>
            <a:endParaRPr b="0" lang="fr-FR" sz="750" spc="-1" strike="noStrike">
              <a:solidFill>
                <a:srgbClr val="000091"/>
              </a:solidFill>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67" name="Image 3" descr=""/>
          <p:cNvPicPr/>
          <p:nvPr/>
        </p:nvPicPr>
        <p:blipFill>
          <a:blip r:embed="rId2"/>
          <a:stretch/>
        </p:blipFill>
        <p:spPr>
          <a:xfrm>
            <a:off x="0" y="0"/>
            <a:ext cx="9143640" cy="5143320"/>
          </a:xfrm>
          <a:prstGeom prst="rect">
            <a:avLst/>
          </a:prstGeom>
          <a:ln>
            <a:noFill/>
          </a:ln>
        </p:spPr>
      </p:pic>
      <p:sp>
        <p:nvSpPr>
          <p:cNvPr id="168" name="PlaceHolder 1"/>
          <p:cNvSpPr>
            <a:spLocks noGrp="1"/>
          </p:cNvSpPr>
          <p:nvPr>
            <p:ph type="title"/>
          </p:nvPr>
        </p:nvSpPr>
        <p:spPr>
          <a:xfrm>
            <a:off x="467640" y="900000"/>
            <a:ext cx="8208720" cy="719640"/>
          </a:xfrm>
          <a:prstGeom prst="rect">
            <a:avLst/>
          </a:prstGeom>
        </p:spPr>
        <p:txBody>
          <a:bodyPr lIns="0" rIns="0" tIns="0" bIns="0"/>
          <a:p>
            <a:pPr>
              <a:lnSpc>
                <a:spcPct val="90000"/>
              </a:lnSpc>
            </a:pPr>
            <a:r>
              <a:rPr b="1" lang="fr-FR" sz="2550" spc="-1" strike="noStrike">
                <a:solidFill>
                  <a:srgbClr val="000091"/>
                </a:solidFill>
                <a:latin typeface="Arial"/>
              </a:rPr>
              <a:t>Titre</a:t>
            </a:r>
            <a:endParaRPr b="0" lang="fr-FR" sz="2550" spc="-1" strike="noStrike">
              <a:solidFill>
                <a:srgbClr val="000091"/>
              </a:solidFill>
              <a:latin typeface="Arial"/>
            </a:endParaRPr>
          </a:p>
        </p:txBody>
      </p:sp>
      <p:sp>
        <p:nvSpPr>
          <p:cNvPr id="169" name="PlaceHolder 2"/>
          <p:cNvSpPr>
            <a:spLocks noGrp="1"/>
          </p:cNvSpPr>
          <p:nvPr>
            <p:ph type="body"/>
          </p:nvPr>
        </p:nvSpPr>
        <p:spPr>
          <a:xfrm>
            <a:off x="3312000" y="180000"/>
            <a:ext cx="5364000" cy="359640"/>
          </a:xfrm>
          <a:prstGeom prst="rect">
            <a:avLst/>
          </a:prstGeom>
        </p:spPr>
        <p:txBody>
          <a:bodyPr lIns="0" rIns="0" tIns="0" bIns="0"/>
          <a:p>
            <a:pPr marL="108000" indent="-107640" algn="r">
              <a:lnSpc>
                <a:spcPct val="100000"/>
              </a:lnSpc>
              <a:buClr>
                <a:srgbClr val="000091"/>
              </a:buClr>
              <a:buFont typeface="Arial"/>
              <a:buAutoNum type="arabicPeriod"/>
            </a:pPr>
            <a:r>
              <a:rPr b="1" lang="fr-FR" sz="750" spc="-1" strike="noStrike">
                <a:solidFill>
                  <a:srgbClr val="000091"/>
                </a:solidFill>
                <a:latin typeface="Arial"/>
              </a:rPr>
              <a:t>Titre</a:t>
            </a:r>
            <a:endParaRPr b="0" lang="fr-FR" sz="750" spc="-1" strike="noStrike">
              <a:solidFill>
                <a:srgbClr val="0c5076"/>
              </a:solidFill>
              <a:latin typeface="Arial"/>
            </a:endParaRPr>
          </a:p>
          <a:p>
            <a:pPr lvl="1" marL="108000" indent="-107640" algn="r">
              <a:lnSpc>
                <a:spcPct val="100000"/>
              </a:lnSpc>
              <a:buClr>
                <a:srgbClr val="000091"/>
              </a:buClr>
              <a:buFont typeface="Arial"/>
              <a:buAutoNum type="alphaLcPeriod"/>
            </a:pPr>
            <a:r>
              <a:rPr b="0" lang="fr-FR" sz="750" spc="-1" strike="noStrike">
                <a:solidFill>
                  <a:srgbClr val="000091"/>
                </a:solidFill>
                <a:latin typeface="Arial"/>
              </a:rPr>
              <a:t>Sous-titre</a:t>
            </a:r>
            <a:endParaRPr b="0" lang="fr-FR" sz="750" spc="-1" strike="noStrike">
              <a:solidFill>
                <a:srgbClr val="000091"/>
              </a:solidFill>
              <a:latin typeface="Arial"/>
            </a:endParaRPr>
          </a:p>
        </p:txBody>
      </p:sp>
      <p:sp>
        <p:nvSpPr>
          <p:cNvPr id="170" name="PlaceHolder 3"/>
          <p:cNvSpPr>
            <a:spLocks noGrp="1"/>
          </p:cNvSpPr>
          <p:nvPr>
            <p:ph type="body"/>
          </p:nvPr>
        </p:nvSpPr>
        <p:spPr>
          <a:xfrm>
            <a:off x="467640" y="1836000"/>
            <a:ext cx="2519640" cy="2573640"/>
          </a:xfrm>
          <a:prstGeom prst="rect">
            <a:avLst/>
          </a:prstGeom>
        </p:spPr>
        <p:txBody>
          <a:bodyPr lIns="0" rIns="0" tIns="0" bIns="0"/>
          <a:p>
            <a:pPr>
              <a:lnSpc>
                <a:spcPct val="100000"/>
              </a:lnSpc>
              <a:spcAft>
                <a:spcPts val="499"/>
              </a:spcAft>
            </a:pPr>
            <a:r>
              <a:rPr b="0" lang="fr-FR" sz="1050" spc="-1" strike="noStrike">
                <a:solidFill>
                  <a:srgbClr val="000091"/>
                </a:solidFill>
                <a:latin typeface="Arial"/>
              </a:rPr>
              <a:t>Texte de niveau 1</a:t>
            </a:r>
            <a:endParaRPr b="0" lang="fr-FR" sz="1050" spc="-1" strike="noStrike">
              <a:solidFill>
                <a:srgbClr val="0c5076"/>
              </a:solidFill>
              <a:latin typeface="Arial"/>
            </a:endParaRPr>
          </a:p>
          <a:p>
            <a:pPr lvl="1" marL="252000" indent="-71640">
              <a:lnSpc>
                <a:spcPct val="100000"/>
              </a:lnSpc>
              <a:spcBef>
                <a:spcPts val="601"/>
              </a:spcBef>
              <a:spcAft>
                <a:spcPts val="601"/>
              </a:spcAft>
              <a:buClr>
                <a:srgbClr val="000091"/>
              </a:buClr>
              <a:buFont typeface="Arial"/>
              <a:buChar char="•"/>
            </a:pPr>
            <a:r>
              <a:rPr b="0" lang="fr-FR" sz="950" spc="-1" strike="noStrike">
                <a:solidFill>
                  <a:srgbClr val="000091"/>
                </a:solidFill>
                <a:latin typeface="Arial"/>
              </a:rPr>
              <a:t>Texte de niveau 2</a:t>
            </a:r>
            <a:endParaRPr b="0" lang="fr-FR" sz="950" spc="-1" strike="noStrike">
              <a:solidFill>
                <a:srgbClr val="000091"/>
              </a:solidFill>
              <a:latin typeface="Arial"/>
            </a:endParaRPr>
          </a:p>
          <a:p>
            <a:pPr lvl="2" marL="432000" indent="-71640">
              <a:lnSpc>
                <a:spcPct val="100000"/>
              </a:lnSpc>
              <a:spcBef>
                <a:spcPts val="99"/>
              </a:spcBef>
              <a:spcAft>
                <a:spcPts val="99"/>
              </a:spcAft>
              <a:buClr>
                <a:srgbClr val="000091"/>
              </a:buClr>
              <a:buFont typeface="Arial"/>
              <a:buChar char="•"/>
            </a:pPr>
            <a:r>
              <a:rPr b="0" lang="fr-FR" sz="850" spc="-1" strike="noStrike">
                <a:solidFill>
                  <a:srgbClr val="000091"/>
                </a:solidFill>
                <a:latin typeface="Arial"/>
              </a:rPr>
              <a:t>Texte de niveau 3</a:t>
            </a:r>
            <a:endParaRPr b="0" lang="fr-FR" sz="850" spc="-1" strike="noStrike">
              <a:solidFill>
                <a:srgbClr val="000091"/>
              </a:solidFill>
              <a:latin typeface="Arial"/>
            </a:endParaRPr>
          </a:p>
          <a:p>
            <a:pPr lvl="3" marL="612000" indent="-71640">
              <a:lnSpc>
                <a:spcPct val="100000"/>
              </a:lnSpc>
              <a:spcBef>
                <a:spcPts val="99"/>
              </a:spcBef>
              <a:spcAft>
                <a:spcPts val="99"/>
              </a:spcAft>
              <a:buClr>
                <a:srgbClr val="000091"/>
              </a:buClr>
              <a:buFont typeface="Arial"/>
              <a:buChar char="•"/>
            </a:pPr>
            <a:r>
              <a:rPr b="0" lang="fr-FR" sz="750" spc="-1" strike="noStrike">
                <a:solidFill>
                  <a:srgbClr val="000091"/>
                </a:solidFill>
                <a:latin typeface="Arial"/>
              </a:rPr>
              <a:t>Texte de niveau 4</a:t>
            </a:r>
            <a:endParaRPr b="0" lang="fr-FR" sz="750" spc="-1" strike="noStrike">
              <a:solidFill>
                <a:srgbClr val="000091"/>
              </a:solidFill>
              <a:latin typeface="Arial"/>
            </a:endParaRPr>
          </a:p>
          <a:p>
            <a:pPr lvl="4" marL="828000" indent="-71640">
              <a:lnSpc>
                <a:spcPct val="100000"/>
              </a:lnSpc>
              <a:spcBef>
                <a:spcPts val="99"/>
              </a:spcBef>
              <a:spcAft>
                <a:spcPts val="99"/>
              </a:spcAft>
              <a:buClr>
                <a:srgbClr val="000091"/>
              </a:buClr>
              <a:buFont typeface="Arial"/>
              <a:buChar char="•"/>
            </a:pPr>
            <a:r>
              <a:rPr b="0" lang="fr-FR" sz="700" spc="-1" strike="noStrike">
                <a:solidFill>
                  <a:srgbClr val="000091"/>
                </a:solidFill>
                <a:latin typeface="Arial"/>
              </a:rPr>
              <a:t>Texte de niveau 5</a:t>
            </a:r>
            <a:endParaRPr b="0" lang="fr-FR" sz="700" spc="-1" strike="noStrike">
              <a:solidFill>
                <a:srgbClr val="000091"/>
              </a:solidFill>
              <a:latin typeface="Arial"/>
            </a:endParaRPr>
          </a:p>
        </p:txBody>
      </p:sp>
      <p:sp>
        <p:nvSpPr>
          <p:cNvPr id="171" name="PlaceHolder 4"/>
          <p:cNvSpPr>
            <a:spLocks noGrp="1"/>
          </p:cNvSpPr>
          <p:nvPr>
            <p:ph type="body"/>
          </p:nvPr>
        </p:nvSpPr>
        <p:spPr>
          <a:xfrm>
            <a:off x="3312000" y="1836000"/>
            <a:ext cx="2519640" cy="2573640"/>
          </a:xfrm>
          <a:prstGeom prst="rect">
            <a:avLst/>
          </a:prstGeom>
        </p:spPr>
        <p:txBody>
          <a:bodyPr lIns="0" rIns="0" tIns="0" bIns="0"/>
          <a:p>
            <a:pPr>
              <a:lnSpc>
                <a:spcPct val="100000"/>
              </a:lnSpc>
              <a:spcAft>
                <a:spcPts val="499"/>
              </a:spcAft>
            </a:pPr>
            <a:r>
              <a:rPr b="0" lang="fr-FR" sz="1050" spc="-1" strike="noStrike">
                <a:solidFill>
                  <a:srgbClr val="000091"/>
                </a:solidFill>
                <a:latin typeface="Arial"/>
              </a:rPr>
              <a:t>Texte de niveau 1</a:t>
            </a:r>
            <a:endParaRPr b="0" lang="fr-FR" sz="1050" spc="-1" strike="noStrike">
              <a:solidFill>
                <a:srgbClr val="0c5076"/>
              </a:solidFill>
              <a:latin typeface="Arial"/>
            </a:endParaRPr>
          </a:p>
          <a:p>
            <a:pPr lvl="1" marL="252000" indent="-71640">
              <a:lnSpc>
                <a:spcPct val="100000"/>
              </a:lnSpc>
              <a:spcBef>
                <a:spcPts val="601"/>
              </a:spcBef>
              <a:spcAft>
                <a:spcPts val="601"/>
              </a:spcAft>
              <a:buClr>
                <a:srgbClr val="000091"/>
              </a:buClr>
              <a:buFont typeface="Arial"/>
              <a:buChar char="•"/>
            </a:pPr>
            <a:r>
              <a:rPr b="0" lang="fr-FR" sz="950" spc="-1" strike="noStrike">
                <a:solidFill>
                  <a:srgbClr val="000091"/>
                </a:solidFill>
                <a:latin typeface="Arial"/>
              </a:rPr>
              <a:t>Texte de niveau 2</a:t>
            </a:r>
            <a:endParaRPr b="0" lang="fr-FR" sz="950" spc="-1" strike="noStrike">
              <a:solidFill>
                <a:srgbClr val="000091"/>
              </a:solidFill>
              <a:latin typeface="Arial"/>
            </a:endParaRPr>
          </a:p>
          <a:p>
            <a:pPr lvl="2" marL="432000" indent="-71640">
              <a:lnSpc>
                <a:spcPct val="100000"/>
              </a:lnSpc>
              <a:spcBef>
                <a:spcPts val="99"/>
              </a:spcBef>
              <a:spcAft>
                <a:spcPts val="99"/>
              </a:spcAft>
              <a:buClr>
                <a:srgbClr val="000091"/>
              </a:buClr>
              <a:buFont typeface="Arial"/>
              <a:buChar char="•"/>
            </a:pPr>
            <a:r>
              <a:rPr b="0" lang="fr-FR" sz="850" spc="-1" strike="noStrike">
                <a:solidFill>
                  <a:srgbClr val="000091"/>
                </a:solidFill>
                <a:latin typeface="Arial"/>
              </a:rPr>
              <a:t>Texte de niveau 3</a:t>
            </a:r>
            <a:endParaRPr b="0" lang="fr-FR" sz="850" spc="-1" strike="noStrike">
              <a:solidFill>
                <a:srgbClr val="000091"/>
              </a:solidFill>
              <a:latin typeface="Arial"/>
            </a:endParaRPr>
          </a:p>
          <a:p>
            <a:pPr lvl="3" marL="612000" indent="-71640">
              <a:lnSpc>
                <a:spcPct val="100000"/>
              </a:lnSpc>
              <a:spcBef>
                <a:spcPts val="99"/>
              </a:spcBef>
              <a:spcAft>
                <a:spcPts val="99"/>
              </a:spcAft>
              <a:buClr>
                <a:srgbClr val="000091"/>
              </a:buClr>
              <a:buFont typeface="Arial"/>
              <a:buChar char="•"/>
            </a:pPr>
            <a:r>
              <a:rPr b="0" lang="fr-FR" sz="750" spc="-1" strike="noStrike">
                <a:solidFill>
                  <a:srgbClr val="000091"/>
                </a:solidFill>
                <a:latin typeface="Arial"/>
              </a:rPr>
              <a:t>Texte de niveau 4</a:t>
            </a:r>
            <a:endParaRPr b="0" lang="fr-FR" sz="750" spc="-1" strike="noStrike">
              <a:solidFill>
                <a:srgbClr val="000091"/>
              </a:solidFill>
              <a:latin typeface="Arial"/>
            </a:endParaRPr>
          </a:p>
          <a:p>
            <a:pPr lvl="4" marL="828000" indent="-71640">
              <a:lnSpc>
                <a:spcPct val="100000"/>
              </a:lnSpc>
              <a:spcBef>
                <a:spcPts val="99"/>
              </a:spcBef>
              <a:spcAft>
                <a:spcPts val="99"/>
              </a:spcAft>
              <a:buClr>
                <a:srgbClr val="000091"/>
              </a:buClr>
              <a:buFont typeface="Arial"/>
              <a:buChar char="•"/>
            </a:pPr>
            <a:r>
              <a:rPr b="0" lang="fr-FR" sz="700" spc="-1" strike="noStrike">
                <a:solidFill>
                  <a:srgbClr val="000091"/>
                </a:solidFill>
                <a:latin typeface="Arial"/>
              </a:rPr>
              <a:t>Texte de niveau 5</a:t>
            </a:r>
            <a:endParaRPr b="0" lang="fr-FR" sz="700" spc="-1" strike="noStrike">
              <a:solidFill>
                <a:srgbClr val="000091"/>
              </a:solidFill>
              <a:latin typeface="Arial"/>
            </a:endParaRPr>
          </a:p>
        </p:txBody>
      </p:sp>
      <p:sp>
        <p:nvSpPr>
          <p:cNvPr id="172" name="PlaceHolder 5"/>
          <p:cNvSpPr>
            <a:spLocks noGrp="1"/>
          </p:cNvSpPr>
          <p:nvPr>
            <p:ph type="body"/>
          </p:nvPr>
        </p:nvSpPr>
        <p:spPr>
          <a:xfrm>
            <a:off x="6156360" y="1836000"/>
            <a:ext cx="2519640" cy="2573640"/>
          </a:xfrm>
          <a:prstGeom prst="rect">
            <a:avLst/>
          </a:prstGeom>
        </p:spPr>
        <p:txBody>
          <a:bodyPr lIns="0" rIns="0" tIns="0" bIns="0"/>
          <a:p>
            <a:pPr>
              <a:lnSpc>
                <a:spcPct val="100000"/>
              </a:lnSpc>
              <a:spcAft>
                <a:spcPts val="499"/>
              </a:spcAft>
            </a:pPr>
            <a:r>
              <a:rPr b="0" lang="fr-FR" sz="1050" spc="-1" strike="noStrike">
                <a:solidFill>
                  <a:srgbClr val="000091"/>
                </a:solidFill>
                <a:latin typeface="Arial"/>
              </a:rPr>
              <a:t>Texte de niveau 1</a:t>
            </a:r>
            <a:endParaRPr b="0" lang="fr-FR" sz="1050" spc="-1" strike="noStrike">
              <a:solidFill>
                <a:srgbClr val="0c5076"/>
              </a:solidFill>
              <a:latin typeface="Arial"/>
            </a:endParaRPr>
          </a:p>
          <a:p>
            <a:pPr lvl="1" marL="252000" indent="-71640">
              <a:lnSpc>
                <a:spcPct val="100000"/>
              </a:lnSpc>
              <a:spcBef>
                <a:spcPts val="601"/>
              </a:spcBef>
              <a:spcAft>
                <a:spcPts val="601"/>
              </a:spcAft>
              <a:buClr>
                <a:srgbClr val="000091"/>
              </a:buClr>
              <a:buFont typeface="Arial"/>
              <a:buChar char="•"/>
            </a:pPr>
            <a:r>
              <a:rPr b="0" lang="fr-FR" sz="950" spc="-1" strike="noStrike">
                <a:solidFill>
                  <a:srgbClr val="000091"/>
                </a:solidFill>
                <a:latin typeface="Arial"/>
              </a:rPr>
              <a:t>Texte de niveau 2</a:t>
            </a:r>
            <a:endParaRPr b="0" lang="fr-FR" sz="950" spc="-1" strike="noStrike">
              <a:solidFill>
                <a:srgbClr val="000091"/>
              </a:solidFill>
              <a:latin typeface="Arial"/>
            </a:endParaRPr>
          </a:p>
          <a:p>
            <a:pPr lvl="2" marL="432000" indent="-71640">
              <a:lnSpc>
                <a:spcPct val="100000"/>
              </a:lnSpc>
              <a:spcBef>
                <a:spcPts val="99"/>
              </a:spcBef>
              <a:spcAft>
                <a:spcPts val="99"/>
              </a:spcAft>
              <a:buClr>
                <a:srgbClr val="000091"/>
              </a:buClr>
              <a:buFont typeface="Arial"/>
              <a:buChar char="•"/>
            </a:pPr>
            <a:r>
              <a:rPr b="0" lang="fr-FR" sz="850" spc="-1" strike="noStrike">
                <a:solidFill>
                  <a:srgbClr val="000091"/>
                </a:solidFill>
                <a:latin typeface="Arial"/>
              </a:rPr>
              <a:t>Texte de niveau 3</a:t>
            </a:r>
            <a:endParaRPr b="0" lang="fr-FR" sz="850" spc="-1" strike="noStrike">
              <a:solidFill>
                <a:srgbClr val="000091"/>
              </a:solidFill>
              <a:latin typeface="Arial"/>
            </a:endParaRPr>
          </a:p>
          <a:p>
            <a:pPr lvl="3" marL="612000" indent="-71640">
              <a:lnSpc>
                <a:spcPct val="100000"/>
              </a:lnSpc>
              <a:spcBef>
                <a:spcPts val="99"/>
              </a:spcBef>
              <a:spcAft>
                <a:spcPts val="99"/>
              </a:spcAft>
              <a:buClr>
                <a:srgbClr val="000091"/>
              </a:buClr>
              <a:buFont typeface="Arial"/>
              <a:buChar char="•"/>
            </a:pPr>
            <a:r>
              <a:rPr b="0" lang="fr-FR" sz="750" spc="-1" strike="noStrike">
                <a:solidFill>
                  <a:srgbClr val="000091"/>
                </a:solidFill>
                <a:latin typeface="Arial"/>
              </a:rPr>
              <a:t>Texte de niveau 4</a:t>
            </a:r>
            <a:endParaRPr b="0" lang="fr-FR" sz="750" spc="-1" strike="noStrike">
              <a:solidFill>
                <a:srgbClr val="000091"/>
              </a:solidFill>
              <a:latin typeface="Arial"/>
            </a:endParaRPr>
          </a:p>
          <a:p>
            <a:pPr lvl="4" marL="828000" indent="-71640">
              <a:lnSpc>
                <a:spcPct val="100000"/>
              </a:lnSpc>
              <a:spcBef>
                <a:spcPts val="99"/>
              </a:spcBef>
              <a:spcAft>
                <a:spcPts val="99"/>
              </a:spcAft>
              <a:buClr>
                <a:srgbClr val="000091"/>
              </a:buClr>
              <a:buFont typeface="Arial"/>
              <a:buChar char="•"/>
            </a:pPr>
            <a:r>
              <a:rPr b="0" lang="fr-FR" sz="700" spc="-1" strike="noStrike">
                <a:solidFill>
                  <a:srgbClr val="000091"/>
                </a:solidFill>
                <a:latin typeface="Arial"/>
              </a:rPr>
              <a:t>Texte de niveau 5</a:t>
            </a:r>
            <a:endParaRPr b="0" lang="fr-FR" sz="700" spc="-1" strike="noStrike">
              <a:solidFill>
                <a:srgbClr val="000091"/>
              </a:solidFill>
              <a:latin typeface="Arial"/>
            </a:endParaRPr>
          </a:p>
        </p:txBody>
      </p:sp>
      <p:sp>
        <p:nvSpPr>
          <p:cNvPr id="173" name="PlaceHolder 6"/>
          <p:cNvSpPr>
            <a:spLocks noGrp="1"/>
          </p:cNvSpPr>
          <p:nvPr>
            <p:ph type="dt"/>
          </p:nvPr>
        </p:nvSpPr>
        <p:spPr>
          <a:xfrm>
            <a:off x="6426360" y="4783680"/>
            <a:ext cx="1169640" cy="359640"/>
          </a:xfrm>
          <a:prstGeom prst="rect">
            <a:avLst/>
          </a:prstGeom>
        </p:spPr>
        <p:txBody>
          <a:bodyPr lIns="90000" rIns="90000" tIns="45000" bIns="45000"/>
          <a:p>
            <a:pPr algn="r">
              <a:lnSpc>
                <a:spcPct val="100000"/>
              </a:lnSpc>
            </a:pPr>
            <a:fld id="{BCC41120-8BB7-4E4D-B158-17309754F1F7}" type="datetime1">
              <a:rPr b="0" lang="fr-FR" sz="750" spc="-1" strike="noStrike" cap="all">
                <a:solidFill>
                  <a:srgbClr val="000091"/>
                </a:solidFill>
                <a:latin typeface="Arial"/>
              </a:rPr>
              <a:t>07/01/2024</a:t>
            </a:fld>
            <a:endParaRPr b="0" lang="fr-FR" sz="750" spc="-1" strike="noStrike">
              <a:latin typeface="Times New Roman"/>
            </a:endParaRPr>
          </a:p>
        </p:txBody>
      </p:sp>
      <p:sp>
        <p:nvSpPr>
          <p:cNvPr id="174" name="PlaceHolder 7"/>
          <p:cNvSpPr>
            <a:spLocks noGrp="1"/>
          </p:cNvSpPr>
          <p:nvPr>
            <p:ph type="sldNum"/>
          </p:nvPr>
        </p:nvSpPr>
        <p:spPr>
          <a:xfrm>
            <a:off x="7596360" y="4783680"/>
            <a:ext cx="1079640" cy="359640"/>
          </a:xfrm>
          <a:prstGeom prst="rect">
            <a:avLst/>
          </a:prstGeom>
        </p:spPr>
        <p:txBody>
          <a:bodyPr lIns="90000" rIns="90000" tIns="45000" bIns="45000"/>
          <a:p>
            <a:pPr algn="r">
              <a:lnSpc>
                <a:spcPct val="100000"/>
              </a:lnSpc>
            </a:pPr>
            <a:fld id="{5B07165F-2C6C-4346-BCD3-ABC3C37AD47B}" type="slidenum">
              <a:rPr b="0" lang="fr-FR" sz="1400" spc="-1" strike="noStrike">
                <a:solidFill>
                  <a:srgbClr val="ff0000"/>
                </a:solidFill>
                <a:latin typeface="Arial"/>
              </a:rPr>
              <a:t>&lt;numéro&gt;</a:t>
            </a:fld>
            <a:endParaRPr b="0" lang="fr-FR"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11" name="Image 3" descr=""/>
          <p:cNvPicPr/>
          <p:nvPr/>
        </p:nvPicPr>
        <p:blipFill>
          <a:blip r:embed="rId2"/>
          <a:stretch/>
        </p:blipFill>
        <p:spPr>
          <a:xfrm>
            <a:off x="0" y="0"/>
            <a:ext cx="9143640" cy="5143320"/>
          </a:xfrm>
          <a:prstGeom prst="rect">
            <a:avLst/>
          </a:prstGeom>
          <a:ln>
            <a:noFill/>
          </a:ln>
        </p:spPr>
      </p:pic>
      <p:sp>
        <p:nvSpPr>
          <p:cNvPr id="212" name="PlaceHolder 1"/>
          <p:cNvSpPr>
            <a:spLocks noGrp="1"/>
          </p:cNvSpPr>
          <p:nvPr>
            <p:ph type="dt"/>
          </p:nvPr>
        </p:nvSpPr>
        <p:spPr>
          <a:xfrm>
            <a:off x="0" y="4963680"/>
            <a:ext cx="179640" cy="179640"/>
          </a:xfrm>
          <a:prstGeom prst="rect">
            <a:avLst/>
          </a:prstGeom>
        </p:spPr>
        <p:txBody>
          <a:bodyPr lIns="90000" rIns="90000" tIns="45000" bIns="45000"/>
          <a:p>
            <a:pPr>
              <a:lnSpc>
                <a:spcPct val="100000"/>
              </a:lnSpc>
            </a:pPr>
            <a:fld id="{8A6E19A0-FDDE-4F9B-A95D-F584A0A67A2E}" type="datetime1">
              <a:rPr b="0" lang="fr-FR" sz="100" spc="-1" strike="noStrike">
                <a:solidFill>
                  <a:srgbClr val="000091"/>
                </a:solidFill>
                <a:latin typeface="Arial"/>
              </a:rPr>
              <a:t>07/01/2024</a:t>
            </a:fld>
            <a:endParaRPr b="0" lang="fr-FR" sz="100" spc="-1" strike="noStrike">
              <a:latin typeface="Times New Roman"/>
            </a:endParaRPr>
          </a:p>
        </p:txBody>
      </p:sp>
      <p:sp>
        <p:nvSpPr>
          <p:cNvPr id="213" name="PlaceHolder 2"/>
          <p:cNvSpPr>
            <a:spLocks noGrp="1"/>
          </p:cNvSpPr>
          <p:nvPr>
            <p:ph type="ftr"/>
          </p:nvPr>
        </p:nvSpPr>
        <p:spPr>
          <a:xfrm>
            <a:off x="720000" y="3920040"/>
            <a:ext cx="3239640" cy="899640"/>
          </a:xfrm>
          <a:prstGeom prst="rect">
            <a:avLst/>
          </a:prstGeom>
        </p:spPr>
        <p:txBody>
          <a:bodyPr lIns="90000" rIns="90000" tIns="45000" bIns="45000" anchor="b"/>
          <a:p>
            <a:pPr>
              <a:lnSpc>
                <a:spcPct val="100000"/>
              </a:lnSpc>
            </a:pPr>
            <a:r>
              <a:rPr b="0" lang="fr-FR" sz="1150" spc="-1" strike="noStrike">
                <a:solidFill>
                  <a:srgbClr val="000091"/>
                </a:solidFill>
                <a:latin typeface="Arial"/>
              </a:rPr>
              <a:t>Intitulé de la direction/service interministérielle</a:t>
            </a:r>
            <a:endParaRPr b="0" lang="fr-FR" sz="1150" spc="-1" strike="noStrike">
              <a:latin typeface="Times New Roman"/>
            </a:endParaRPr>
          </a:p>
        </p:txBody>
      </p:sp>
      <p:sp>
        <p:nvSpPr>
          <p:cNvPr id="214" name="PlaceHolder 3"/>
          <p:cNvSpPr>
            <a:spLocks noGrp="1"/>
          </p:cNvSpPr>
          <p:nvPr>
            <p:ph type="sldNum"/>
          </p:nvPr>
        </p:nvSpPr>
        <p:spPr>
          <a:xfrm>
            <a:off x="0" y="4963680"/>
            <a:ext cx="179640" cy="179640"/>
          </a:xfrm>
          <a:prstGeom prst="rect">
            <a:avLst/>
          </a:prstGeom>
        </p:spPr>
        <p:txBody>
          <a:bodyPr lIns="90000" rIns="90000" tIns="45000" bIns="45000"/>
          <a:p>
            <a:pPr algn="r">
              <a:lnSpc>
                <a:spcPct val="100000"/>
              </a:lnSpc>
            </a:pPr>
            <a:fld id="{C5D65EF0-37F8-42F8-AF62-73F2B755915C}" type="slidenum">
              <a:rPr b="0" lang="fr-FR" sz="100" spc="-1" strike="noStrike">
                <a:solidFill>
                  <a:srgbClr val="000091"/>
                </a:solidFill>
                <a:latin typeface="Arial"/>
              </a:rPr>
              <a:t>&lt;numéro&gt;</a:t>
            </a:fld>
            <a:endParaRPr b="0" lang="fr-FR" sz="100" spc="-1" strike="noStrike">
              <a:latin typeface="Times New Roman"/>
            </a:endParaRPr>
          </a:p>
        </p:txBody>
      </p:sp>
      <p:sp>
        <p:nvSpPr>
          <p:cNvPr id="215" name="PlaceHolder 4"/>
          <p:cNvSpPr>
            <a:spLocks noGrp="1"/>
          </p:cNvSpPr>
          <p:nvPr>
            <p:ph type="title"/>
          </p:nvPr>
        </p:nvSpPr>
        <p:spPr>
          <a:xfrm>
            <a:off x="0" y="0"/>
            <a:ext cx="179640" cy="179640"/>
          </a:xfrm>
          <a:prstGeom prst="rect">
            <a:avLst/>
          </a:prstGeom>
        </p:spPr>
        <p:txBody>
          <a:bodyPr lIns="0" rIns="0" tIns="0" bIns="0"/>
          <a:p>
            <a:pPr>
              <a:lnSpc>
                <a:spcPct val="90000"/>
              </a:lnSpc>
            </a:pPr>
            <a:r>
              <a:rPr b="1" lang="fr-FR" sz="100" spc="-1" strike="noStrike">
                <a:solidFill>
                  <a:srgbClr val="000091"/>
                </a:solidFill>
                <a:latin typeface="Arial"/>
              </a:rPr>
              <a:t>Titre</a:t>
            </a:r>
            <a:endParaRPr b="0" lang="fr-FR" sz="100" spc="-1" strike="noStrike">
              <a:solidFill>
                <a:srgbClr val="000091"/>
              </a:solidFill>
              <a:latin typeface="Arial"/>
            </a:endParaRPr>
          </a:p>
        </p:txBody>
      </p:sp>
      <p:pic>
        <p:nvPicPr>
          <p:cNvPr id="216" name="Image 1" descr=""/>
          <p:cNvPicPr/>
          <p:nvPr/>
        </p:nvPicPr>
        <p:blipFill>
          <a:blip r:embed="rId3"/>
          <a:stretch/>
        </p:blipFill>
        <p:spPr>
          <a:xfrm>
            <a:off x="0" y="0"/>
            <a:ext cx="9143640" cy="5143320"/>
          </a:xfrm>
          <a:prstGeom prst="rect">
            <a:avLst/>
          </a:prstGeom>
          <a:ln>
            <a:noFill/>
          </a:ln>
        </p:spPr>
      </p:pic>
      <p:sp>
        <p:nvSpPr>
          <p:cNvPr id="217" name="PlaceHolder 5"/>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1050" spc="-1" strike="noStrike">
                <a:solidFill>
                  <a:srgbClr val="0c5076"/>
                </a:solidFill>
                <a:latin typeface="Arial"/>
              </a:rPr>
              <a:t>Cliquez pour éditer le format du plan de texte</a:t>
            </a:r>
            <a:endParaRPr b="0" lang="fr-FR" sz="1050" spc="-1" strike="noStrike">
              <a:solidFill>
                <a:srgbClr val="0c5076"/>
              </a:solidFill>
              <a:latin typeface="Arial"/>
            </a:endParaRPr>
          </a:p>
          <a:p>
            <a:pPr lvl="1" marL="864000" indent="-324000">
              <a:spcBef>
                <a:spcPts val="1134"/>
              </a:spcBef>
              <a:buClr>
                <a:srgbClr val="000000"/>
              </a:buClr>
              <a:buSzPct val="75000"/>
              <a:buFont typeface="Symbol" charset="2"/>
              <a:buChar char=""/>
            </a:pPr>
            <a:r>
              <a:rPr b="0" lang="fr-FR" sz="850" spc="-1" strike="noStrike">
                <a:solidFill>
                  <a:srgbClr val="000091"/>
                </a:solidFill>
                <a:latin typeface="Arial"/>
              </a:rPr>
              <a:t>Second niveau de plan</a:t>
            </a:r>
            <a:endParaRPr b="0" lang="fr-FR" sz="850" spc="-1" strike="noStrike">
              <a:solidFill>
                <a:srgbClr val="000091"/>
              </a:solidFill>
              <a:latin typeface="Arial"/>
            </a:endParaRPr>
          </a:p>
          <a:p>
            <a:pPr lvl="2" marL="1296000" indent="-288000">
              <a:spcBef>
                <a:spcPts val="850"/>
              </a:spcBef>
              <a:buClr>
                <a:srgbClr val="000000"/>
              </a:buClr>
              <a:buSzPct val="45000"/>
              <a:buFont typeface="Wingdings" charset="2"/>
              <a:buChar char=""/>
            </a:pPr>
            <a:r>
              <a:rPr b="0" lang="fr-FR" sz="750" spc="-1" strike="noStrike">
                <a:solidFill>
                  <a:srgbClr val="000091"/>
                </a:solidFill>
                <a:latin typeface="Arial"/>
              </a:rPr>
              <a:t>Troisième niveau de plan</a:t>
            </a:r>
            <a:endParaRPr b="0" lang="fr-FR" sz="750" spc="-1" strike="noStrike">
              <a:solidFill>
                <a:srgbClr val="000091"/>
              </a:solidFill>
              <a:latin typeface="Arial"/>
            </a:endParaRPr>
          </a:p>
          <a:p>
            <a:pPr lvl="3" marL="1728000" indent="-216000">
              <a:spcBef>
                <a:spcPts val="567"/>
              </a:spcBef>
              <a:buClr>
                <a:srgbClr val="000000"/>
              </a:buClr>
              <a:buSzPct val="75000"/>
              <a:buFont typeface="Symbol" charset="2"/>
              <a:buChar char=""/>
            </a:pPr>
            <a:r>
              <a:rPr b="0" lang="fr-FR" sz="700" spc="-1" strike="noStrike">
                <a:solidFill>
                  <a:srgbClr val="000091"/>
                </a:solidFill>
                <a:latin typeface="Arial"/>
              </a:rPr>
              <a:t>Quatrième niveau de plan</a:t>
            </a:r>
            <a:endParaRPr b="0" lang="fr-FR" sz="700" spc="-1" strike="noStrike">
              <a:solidFill>
                <a:srgbClr val="000091"/>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000091"/>
                </a:solidFill>
                <a:latin typeface="Arial"/>
              </a:rPr>
              <a:t>Cinquième niveau de plan</a:t>
            </a:r>
            <a:endParaRPr b="0" lang="fr-FR" sz="2000" spc="-1" strike="noStrike">
              <a:solidFill>
                <a:srgbClr val="000091"/>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000091"/>
                </a:solidFill>
                <a:latin typeface="Arial"/>
              </a:rPr>
              <a:t>Sixième niveau de plan</a:t>
            </a:r>
            <a:endParaRPr b="0" lang="fr-FR" sz="2000" spc="-1" strike="noStrike">
              <a:solidFill>
                <a:srgbClr val="000091"/>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000091"/>
                </a:solidFill>
                <a:latin typeface="Arial"/>
              </a:rPr>
              <a:t>Septième niveau de plan</a:t>
            </a:r>
            <a:endParaRPr b="0" lang="fr-FR" sz="2000" spc="-1" strike="noStrike">
              <a:solidFill>
                <a:srgbClr val="000091"/>
              </a:solidFill>
              <a:latin typeface="Arial"/>
            </a:endParaRPr>
          </a:p>
        </p:txBody>
      </p:sp>
    </p:spTree>
  </p:cSld>
  <p:clrMap bg1="lt1" bg2="lt2" tx1="dk1" tx2="dk2" accent1="accent1" accent2="accent2" accent3="accent3" accent4="accent4" accent5="accent5" accent6="accent6" hlink="hlink" folHlink="folHlink"/>
  <p:sldLayoutIdLst>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49.xml"/>
</Relationships>
</file>

<file path=ppt/slides/_rels/slide11.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49.xml"/>
</Relationships>
</file>

<file path=ppt/slides/_rels/slide12.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49.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5.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37.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7.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49.xml"/>
</Relationships>
</file>

<file path=ppt/slides/_rels/slide18.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37.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1.xml.rels><?xml version="1.0" encoding="UTF-8"?>
<Relationships xmlns="http://schemas.openxmlformats.org/package/2006/relationships"><Relationship Id="rId1" Type="http://schemas.openxmlformats.org/officeDocument/2006/relationships/hyperlink" Target="https://orientation.public.ac-lyon.fr/actions-information/" TargetMode="External"/><Relationship Id="rId2" Type="http://schemas.openxmlformats.org/officeDocument/2006/relationships/hyperlink" Target="https://orientation.public.ac-lyon.fr/actions-information/" TargetMode="External"/><Relationship Id="rId3" Type="http://schemas.openxmlformats.org/officeDocument/2006/relationships/hyperlink" Target="https://orientation.public.ac-lyon.fr/actions-information/" TargetMode="External"/><Relationship Id="rId4" Type="http://schemas.openxmlformats.org/officeDocument/2006/relationships/hyperlink" Target="https://www.ac-lyon.fr/forums-et-salons-d-orientation" TargetMode="External"/><Relationship Id="rId5" Type="http://schemas.openxmlformats.org/officeDocument/2006/relationships/hyperlink" Target="https://www.ac-lyon.fr/forums-et-salons-d-orientation" TargetMode="External"/><Relationship Id="rId6" Type="http://schemas.openxmlformats.org/officeDocument/2006/relationships/image" Target="../media/image18.jpeg"/><Relationship Id="rId7"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hyperlink" Target="https://www.ac-lyon.fr/les-journees-de-l-enseignement-superieur-jes-les-24-et-25-janvier-2024-126277" TargetMode="External"/><Relationship Id="rId2" Type="http://schemas.openxmlformats.org/officeDocument/2006/relationships/hyperlink" Target="https://www.ac-lyon.fr/les-journees-de-l-enseignement-superieur-jes-les-24-et-25-janvier-2024-126277" TargetMode="External"/><Relationship Id="rId3" Type="http://schemas.openxmlformats.org/officeDocument/2006/relationships/image" Target="../media/image19.png"/><Relationship Id="rId4" Type="http://schemas.openxmlformats.org/officeDocument/2006/relationships/slideLayout" Target="../slideLayouts/slideLayout61.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hyperlink" Target="https://www.messervices.etudiant.gouv.fr/envole/" TargetMode="External"/><Relationship Id="rId2"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49.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TextShape 1"/>
          <p:cNvSpPr txBox="1"/>
          <p:nvPr/>
        </p:nvSpPr>
        <p:spPr>
          <a:xfrm>
            <a:off x="0" y="4963680"/>
            <a:ext cx="179640" cy="179640"/>
          </a:xfrm>
          <a:prstGeom prst="rect">
            <a:avLst/>
          </a:prstGeom>
          <a:noFill/>
          <a:ln>
            <a:solidFill>
              <a:srgbClr val="000091"/>
            </a:solidFill>
          </a:ln>
        </p:spPr>
        <p:txBody>
          <a:bodyPr lIns="90000" rIns="90000" tIns="45000" bIns="45000"/>
          <a:p>
            <a:pPr>
              <a:lnSpc>
                <a:spcPct val="100000"/>
              </a:lnSpc>
            </a:pPr>
            <a:fld id="{DA51009F-F723-442C-92F0-55C6AF35FFAA}" type="datetime1">
              <a:rPr b="0" lang="fr-FR" sz="100" spc="-1" strike="noStrike">
                <a:solidFill>
                  <a:srgbClr val="000091"/>
                </a:solidFill>
                <a:latin typeface="Arial"/>
              </a:rPr>
              <a:t>07/01/2024</a:t>
            </a:fld>
            <a:endParaRPr b="0" lang="fr-FR" sz="100" spc="-1" strike="noStrike">
              <a:latin typeface="Times New Roman"/>
            </a:endParaRPr>
          </a:p>
        </p:txBody>
      </p:sp>
      <p:sp>
        <p:nvSpPr>
          <p:cNvPr id="255" name="TextShape 2"/>
          <p:cNvSpPr txBox="1"/>
          <p:nvPr/>
        </p:nvSpPr>
        <p:spPr>
          <a:xfrm>
            <a:off x="0" y="4963680"/>
            <a:ext cx="179640" cy="179640"/>
          </a:xfrm>
          <a:prstGeom prst="rect">
            <a:avLst/>
          </a:prstGeom>
          <a:noFill/>
          <a:ln>
            <a:solidFill>
              <a:srgbClr val="000091"/>
            </a:solidFill>
          </a:ln>
        </p:spPr>
        <p:txBody>
          <a:bodyPr lIns="90000" rIns="90000" tIns="45000" bIns="45000"/>
          <a:p>
            <a:pPr algn="r">
              <a:lnSpc>
                <a:spcPct val="100000"/>
              </a:lnSpc>
            </a:pPr>
            <a:fld id="{0732A10F-4AD5-44A4-A8E4-ADE954F169C7}" type="slidenum">
              <a:rPr b="0" lang="fr-FR" sz="100" spc="-1" strike="noStrike">
                <a:solidFill>
                  <a:srgbClr val="000091"/>
                </a:solidFill>
                <a:latin typeface="Arial"/>
              </a:rPr>
              <a:t>&lt;numéro&gt;</a:t>
            </a:fld>
            <a:endParaRPr b="0" lang="fr-FR" sz="100" spc="-1" strike="noStrike">
              <a:latin typeface="Times New Roman"/>
            </a:endParaRPr>
          </a:p>
        </p:txBody>
      </p:sp>
      <p:sp>
        <p:nvSpPr>
          <p:cNvPr id="256" name="TextShape 3"/>
          <p:cNvSpPr txBox="1"/>
          <p:nvPr/>
        </p:nvSpPr>
        <p:spPr>
          <a:xfrm>
            <a:off x="0" y="0"/>
            <a:ext cx="179640" cy="179640"/>
          </a:xfrm>
          <a:prstGeom prst="rect">
            <a:avLst/>
          </a:prstGeom>
          <a:noFill/>
          <a:ln>
            <a:solidFill>
              <a:srgbClr val="000091"/>
            </a:solidFill>
          </a:ln>
        </p:spPr>
        <p:txBody>
          <a:bodyPr lIns="0" rIns="0" tIns="0" bIns="0"/>
          <a:p>
            <a:pPr>
              <a:lnSpc>
                <a:spcPct val="90000"/>
              </a:lnSpc>
            </a:pPr>
            <a:r>
              <a:rPr b="1" lang="fr-FR" sz="100" spc="-1" strike="noStrike">
                <a:solidFill>
                  <a:srgbClr val="000091"/>
                </a:solidFill>
                <a:latin typeface="Arial"/>
              </a:rPr>
              <a:t>w</a:t>
            </a:r>
            <a:endParaRPr b="0" lang="fr-FR" sz="100" spc="-1" strike="noStrike">
              <a:solidFill>
                <a:srgbClr val="000091"/>
              </a:solidFill>
              <a:latin typeface="Arial"/>
            </a:endParaRPr>
          </a:p>
        </p:txBody>
      </p:sp>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3" name="TextShape 1"/>
          <p:cNvSpPr txBox="1"/>
          <p:nvPr/>
        </p:nvSpPr>
        <p:spPr>
          <a:xfrm>
            <a:off x="7596360" y="4783680"/>
            <a:ext cx="1079640" cy="359640"/>
          </a:xfrm>
          <a:prstGeom prst="rect">
            <a:avLst/>
          </a:prstGeom>
          <a:noFill/>
          <a:ln>
            <a:noFill/>
          </a:ln>
        </p:spPr>
        <p:txBody>
          <a:bodyPr lIns="90000" rIns="90000" tIns="45000" bIns="45000"/>
          <a:p>
            <a:pPr algn="r">
              <a:lnSpc>
                <a:spcPct val="100000"/>
              </a:lnSpc>
            </a:pPr>
            <a:fld id="{39F622CD-EB86-466E-8643-CA57396C786F}" type="slidenum">
              <a:rPr b="0" lang="fr-FR" sz="1400" spc="-1" strike="noStrike">
                <a:solidFill>
                  <a:srgbClr val="ff0000"/>
                </a:solidFill>
                <a:latin typeface="Arial"/>
              </a:rPr>
              <a:t>&lt;numéro&gt;</a:t>
            </a:fld>
            <a:endParaRPr b="0" lang="fr-FR" sz="1400" spc="-1" strike="noStrike">
              <a:latin typeface="Times New Roman"/>
            </a:endParaRPr>
          </a:p>
        </p:txBody>
      </p:sp>
      <p:sp>
        <p:nvSpPr>
          <p:cNvPr id="284" name="CustomShape 2"/>
          <p:cNvSpPr/>
          <p:nvPr/>
        </p:nvSpPr>
        <p:spPr>
          <a:xfrm>
            <a:off x="395640" y="3548880"/>
            <a:ext cx="3384000" cy="912600"/>
          </a:xfrm>
          <a:prstGeom prst="rect">
            <a:avLst/>
          </a:prstGeom>
          <a:noFill/>
          <a:ln>
            <a:noFill/>
          </a:ln>
        </p:spPr>
        <p:style>
          <a:lnRef idx="0"/>
          <a:fillRef idx="0"/>
          <a:effectRef idx="0"/>
          <a:fontRef idx="minor"/>
        </p:style>
        <p:txBody>
          <a:bodyPr lIns="90000" rIns="90000" tIns="45000" bIns="45000"/>
          <a:p>
            <a:pPr>
              <a:lnSpc>
                <a:spcPct val="100000"/>
              </a:lnSpc>
            </a:pPr>
            <a:r>
              <a:rPr b="1" lang="fr-FR" sz="1500" spc="-1" strike="noStrike">
                <a:solidFill>
                  <a:srgbClr val="ffffff"/>
                </a:solidFill>
                <a:latin typeface="Arial"/>
              </a:rPr>
              <a:t>Avenirs.onisep.fr</a:t>
            </a:r>
            <a:endParaRPr b="0" lang="fr-FR" sz="1500" spc="-1" strike="noStrike">
              <a:latin typeface="Arial"/>
            </a:endParaRPr>
          </a:p>
          <a:p>
            <a:pPr algn="just">
              <a:lnSpc>
                <a:spcPct val="100000"/>
              </a:lnSpc>
            </a:pPr>
            <a:r>
              <a:rPr b="0" lang="fr-FR" sz="1300" spc="-1" strike="noStrike">
                <a:solidFill>
                  <a:srgbClr val="000091"/>
                </a:solidFill>
                <a:latin typeface="Arial"/>
              </a:rPr>
              <a:t>Retrouvez toutes les informations sélectionnées par l’Onisep sur les filières, les formations, les métiers </a:t>
            </a:r>
            <a:endParaRPr b="0" lang="fr-FR" sz="1300" spc="-1" strike="noStrike">
              <a:latin typeface="Arial"/>
            </a:endParaRPr>
          </a:p>
        </p:txBody>
      </p:sp>
      <p:sp>
        <p:nvSpPr>
          <p:cNvPr id="285" name="CustomShape 3"/>
          <p:cNvSpPr/>
          <p:nvPr/>
        </p:nvSpPr>
        <p:spPr>
          <a:xfrm flipH="1">
            <a:off x="4284000" y="3557880"/>
            <a:ext cx="4248000" cy="912600"/>
          </a:xfrm>
          <a:prstGeom prst="rect">
            <a:avLst/>
          </a:prstGeom>
          <a:noFill/>
          <a:ln>
            <a:noFill/>
          </a:ln>
        </p:spPr>
        <p:style>
          <a:lnRef idx="0"/>
          <a:fillRef idx="0"/>
          <a:effectRef idx="0"/>
          <a:fontRef idx="minor"/>
        </p:style>
        <p:txBody>
          <a:bodyPr lIns="90000" rIns="90000" tIns="45000" bIns="45000"/>
          <a:p>
            <a:pPr>
              <a:lnSpc>
                <a:spcPct val="100000"/>
              </a:lnSpc>
            </a:pPr>
            <a:r>
              <a:rPr b="1" lang="fr-FR" sz="1500" spc="-1" strike="noStrike">
                <a:solidFill>
                  <a:srgbClr val="ffffff"/>
                </a:solidFill>
                <a:latin typeface="Arial"/>
              </a:rPr>
              <a:t>Parcoursup.fr : </a:t>
            </a:r>
            <a:r>
              <a:rPr b="0" lang="fr-FR" sz="1500" spc="-1" strike="noStrike">
                <a:solidFill>
                  <a:srgbClr val="ffffff"/>
                </a:solidFill>
                <a:latin typeface="Arial"/>
              </a:rPr>
              <a:t> </a:t>
            </a:r>
            <a:endParaRPr b="0" lang="fr-FR" sz="1500" spc="-1" strike="noStrike">
              <a:latin typeface="Arial"/>
            </a:endParaRPr>
          </a:p>
          <a:p>
            <a:pPr marL="285840" indent="-285480">
              <a:lnSpc>
                <a:spcPct val="100000"/>
              </a:lnSpc>
              <a:buClr>
                <a:srgbClr val="000091"/>
              </a:buClr>
              <a:buFont typeface="StarSymbol"/>
              <a:buChar char="-"/>
            </a:pPr>
            <a:r>
              <a:rPr b="0" lang="fr-FR" sz="1300" spc="-1" strike="noStrike">
                <a:solidFill>
                  <a:srgbClr val="000091"/>
                </a:solidFill>
                <a:latin typeface="Arial"/>
              </a:rPr>
              <a:t>Le moteur de recherche Parcoursup </a:t>
            </a:r>
            <a:endParaRPr b="0" lang="fr-FR" sz="1300" spc="-1" strike="noStrike">
              <a:latin typeface="Arial"/>
            </a:endParaRPr>
          </a:p>
          <a:p>
            <a:pPr marL="285840" indent="-285480">
              <a:lnSpc>
                <a:spcPct val="100000"/>
              </a:lnSpc>
              <a:buClr>
                <a:srgbClr val="000091"/>
              </a:buClr>
              <a:buFont typeface="StarSymbol"/>
              <a:buChar char="-"/>
            </a:pPr>
            <a:r>
              <a:rPr b="0" lang="fr-FR" sz="1300" spc="-1" strike="noStrike">
                <a:solidFill>
                  <a:srgbClr val="000091"/>
                </a:solidFill>
                <a:latin typeface="Arial"/>
              </a:rPr>
              <a:t>un accès vers d’autres sites numériques d’aide à l’orientation et un lien vers le site de votre Région </a:t>
            </a:r>
            <a:endParaRPr b="0" lang="fr-FR" sz="1300" spc="-1" strike="noStrike">
              <a:latin typeface="Arial"/>
            </a:endParaRPr>
          </a:p>
        </p:txBody>
      </p:sp>
      <p:sp>
        <p:nvSpPr>
          <p:cNvPr id="286" name="CustomShape 4"/>
          <p:cNvSpPr/>
          <p:nvPr/>
        </p:nvSpPr>
        <p:spPr>
          <a:xfrm>
            <a:off x="4212000" y="195480"/>
            <a:ext cx="4464000" cy="344160"/>
          </a:xfrm>
          <a:prstGeom prst="roundRect">
            <a:avLst>
              <a:gd name="adj" fmla="val 16667"/>
            </a:avLst>
          </a:prstGeom>
          <a:solidFill>
            <a:schemeClr val="accent6">
              <a:alpha val="69804"/>
            </a:schemeClr>
          </a:solidFill>
          <a:ln w="12600">
            <a:solidFill>
              <a:schemeClr val="accent6"/>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fr-FR" sz="1400" spc="-1" strike="noStrike">
                <a:solidFill>
                  <a:srgbClr val="000091"/>
                </a:solidFill>
                <a:latin typeface="Arial"/>
              </a:rPr>
              <a:t>Des outils pour préparer votre projet d’orientation</a:t>
            </a:r>
            <a:endParaRPr b="0" lang="fr-FR" sz="1400" spc="-1" strike="noStrike">
              <a:latin typeface="Arial"/>
            </a:endParaRPr>
          </a:p>
        </p:txBody>
      </p:sp>
      <p:pic>
        <p:nvPicPr>
          <p:cNvPr id="287" name="Image 9" descr=""/>
          <p:cNvPicPr/>
          <p:nvPr/>
        </p:nvPicPr>
        <p:blipFill>
          <a:blip r:embed="rId1"/>
          <a:stretch/>
        </p:blipFill>
        <p:spPr>
          <a:xfrm>
            <a:off x="4952520" y="1028160"/>
            <a:ext cx="3579480" cy="2227320"/>
          </a:xfrm>
          <a:prstGeom prst="rect">
            <a:avLst/>
          </a:prstGeom>
          <a:ln>
            <a:noFill/>
          </a:ln>
        </p:spPr>
      </p:pic>
      <p:pic>
        <p:nvPicPr>
          <p:cNvPr id="288" name="Image 2" descr=""/>
          <p:cNvPicPr/>
          <p:nvPr/>
        </p:nvPicPr>
        <p:blipFill>
          <a:blip r:embed="rId2"/>
          <a:stretch/>
        </p:blipFill>
        <p:spPr>
          <a:xfrm>
            <a:off x="391320" y="1339200"/>
            <a:ext cx="4148640" cy="1812240"/>
          </a:xfrm>
          <a:prstGeom prst="rect">
            <a:avLst/>
          </a:prstGeom>
          <a:ln>
            <a:noFill/>
          </a:ln>
        </p:spPr>
      </p:pic>
    </p:spTree>
  </p:cSld>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TextShape 1"/>
          <p:cNvSpPr txBox="1"/>
          <p:nvPr/>
        </p:nvSpPr>
        <p:spPr>
          <a:xfrm>
            <a:off x="467640" y="930240"/>
            <a:ext cx="8208720" cy="591120"/>
          </a:xfrm>
          <a:prstGeom prst="rect">
            <a:avLst/>
          </a:prstGeom>
          <a:noFill/>
          <a:ln>
            <a:noFill/>
          </a:ln>
        </p:spPr>
        <p:txBody>
          <a:bodyPr lIns="0" rIns="0" tIns="0" bIns="0"/>
          <a:p>
            <a:pPr>
              <a:lnSpc>
                <a:spcPct val="90000"/>
              </a:lnSpc>
            </a:pPr>
            <a:r>
              <a:rPr b="1" lang="fr-FR" sz="2400" spc="-1" strike="noStrike">
                <a:solidFill>
                  <a:srgbClr val="000091"/>
                </a:solidFill>
                <a:latin typeface="Arial"/>
              </a:rPr>
              <a:t>LE BON REFLEXE : S’INFORMER, ECHANGER</a:t>
            </a:r>
            <a:endParaRPr b="0" lang="fr-FR" sz="2400" spc="-1" strike="noStrike">
              <a:solidFill>
                <a:srgbClr val="000091"/>
              </a:solidFill>
              <a:latin typeface="Arial"/>
            </a:endParaRPr>
          </a:p>
        </p:txBody>
      </p:sp>
      <p:sp>
        <p:nvSpPr>
          <p:cNvPr id="290" name="TextShape 2"/>
          <p:cNvSpPr txBox="1"/>
          <p:nvPr/>
        </p:nvSpPr>
        <p:spPr>
          <a:xfrm>
            <a:off x="7596360" y="4783680"/>
            <a:ext cx="1079640" cy="359640"/>
          </a:xfrm>
          <a:prstGeom prst="rect">
            <a:avLst/>
          </a:prstGeom>
          <a:noFill/>
          <a:ln>
            <a:noFill/>
          </a:ln>
        </p:spPr>
        <p:txBody>
          <a:bodyPr lIns="90000" rIns="90000" tIns="45000" bIns="45000"/>
          <a:p>
            <a:pPr algn="r">
              <a:lnSpc>
                <a:spcPct val="100000"/>
              </a:lnSpc>
            </a:pPr>
            <a:fld id="{53A62BD1-A775-40A4-9CE0-B05FE86ED83C}" type="slidenum">
              <a:rPr b="0" lang="fr-FR" sz="1400" spc="-1" strike="noStrike">
                <a:solidFill>
                  <a:srgbClr val="ff0000"/>
                </a:solidFill>
                <a:latin typeface="Arial"/>
              </a:rPr>
              <a:t>&lt;numéro&gt;</a:t>
            </a:fld>
            <a:endParaRPr b="0" lang="fr-FR" sz="1400" spc="-1" strike="noStrike">
              <a:latin typeface="Times New Roman"/>
            </a:endParaRPr>
          </a:p>
        </p:txBody>
      </p:sp>
      <p:sp>
        <p:nvSpPr>
          <p:cNvPr id="291" name="CustomShape 3"/>
          <p:cNvSpPr/>
          <p:nvPr/>
        </p:nvSpPr>
        <p:spPr>
          <a:xfrm>
            <a:off x="467640" y="3939480"/>
            <a:ext cx="4104000" cy="516600"/>
          </a:xfrm>
          <a:prstGeom prst="rect">
            <a:avLst/>
          </a:prstGeom>
          <a:noFill/>
          <a:ln>
            <a:noFill/>
          </a:ln>
        </p:spPr>
        <p:style>
          <a:lnRef idx="0"/>
          <a:fillRef idx="0"/>
          <a:effectRef idx="0"/>
          <a:fontRef idx="minor"/>
        </p:style>
        <p:txBody>
          <a:bodyPr lIns="90000" rIns="90000" tIns="45000" bIns="45000"/>
          <a:p>
            <a:pPr>
              <a:lnSpc>
                <a:spcPct val="100000"/>
              </a:lnSpc>
            </a:pPr>
            <a:r>
              <a:rPr b="1" lang="fr-FR" sz="1500" spc="-1" strike="noStrike">
                <a:solidFill>
                  <a:srgbClr val="ffffff"/>
                </a:solidFill>
                <a:latin typeface="Arial"/>
              </a:rPr>
              <a:t>Live Parcoursup :</a:t>
            </a:r>
            <a:r>
              <a:rPr b="0" lang="fr-FR" sz="1500" spc="-1" strike="noStrike">
                <a:solidFill>
                  <a:srgbClr val="ffffff"/>
                </a:solidFill>
                <a:latin typeface="Arial"/>
              </a:rPr>
              <a:t> </a:t>
            </a:r>
            <a:r>
              <a:rPr b="0" lang="fr-FR" sz="1500" spc="-1" strike="noStrike">
                <a:solidFill>
                  <a:srgbClr val="000091"/>
                </a:solidFill>
                <a:latin typeface="Arial"/>
              </a:rPr>
              <a:t> </a:t>
            </a:r>
            <a:endParaRPr b="0" lang="fr-FR" sz="1500" spc="-1" strike="noStrike">
              <a:latin typeface="Arial"/>
            </a:endParaRPr>
          </a:p>
          <a:p>
            <a:pPr>
              <a:lnSpc>
                <a:spcPct val="100000"/>
              </a:lnSpc>
            </a:pPr>
            <a:r>
              <a:rPr b="0" lang="fr-FR" sz="1300" spc="-1" strike="noStrike">
                <a:solidFill>
                  <a:srgbClr val="000091"/>
                </a:solidFill>
                <a:latin typeface="Arial"/>
              </a:rPr>
              <a:t>Pour poser ses questions en direct </a:t>
            </a:r>
            <a:endParaRPr b="0" lang="fr-FR" sz="1300" spc="-1" strike="noStrike">
              <a:latin typeface="Arial"/>
            </a:endParaRPr>
          </a:p>
        </p:txBody>
      </p:sp>
      <p:sp>
        <p:nvSpPr>
          <p:cNvPr id="292" name="CustomShape 4"/>
          <p:cNvSpPr/>
          <p:nvPr/>
        </p:nvSpPr>
        <p:spPr>
          <a:xfrm>
            <a:off x="4860000" y="1519560"/>
            <a:ext cx="3888000" cy="3041640"/>
          </a:xfrm>
          <a:prstGeom prst="rect">
            <a:avLst/>
          </a:prstGeom>
          <a:solidFill>
            <a:schemeClr val="tx1"/>
          </a:solidFill>
          <a:ln w="28440">
            <a:solidFill>
              <a:schemeClr val="bg1"/>
            </a:solidFill>
            <a:round/>
          </a:ln>
        </p:spPr>
        <p:style>
          <a:lnRef idx="0"/>
          <a:fillRef idx="0"/>
          <a:effectRef idx="0"/>
          <a:fontRef idx="minor"/>
        </p:style>
        <p:txBody>
          <a:bodyPr lIns="90000" rIns="90000" tIns="45000" bIns="45000"/>
          <a:p>
            <a:pPr>
              <a:lnSpc>
                <a:spcPct val="100000"/>
              </a:lnSpc>
            </a:pPr>
            <a:r>
              <a:rPr b="1" lang="fr-FR" sz="1600" spc="-1" strike="noStrike">
                <a:solidFill>
                  <a:srgbClr val="ff9575"/>
                </a:solidFill>
                <a:latin typeface="Arial"/>
              </a:rPr>
              <a:t>Echanger avec des professionnels dans votre lycée</a:t>
            </a:r>
            <a:endParaRPr b="0" lang="fr-FR" sz="1600" spc="-1" strike="noStrike">
              <a:latin typeface="Arial"/>
            </a:endParaRPr>
          </a:p>
          <a:p>
            <a:pPr marL="285840" indent="-285480">
              <a:lnSpc>
                <a:spcPct val="100000"/>
              </a:lnSpc>
              <a:buClr>
                <a:srgbClr val="ffffff"/>
              </a:buClr>
              <a:buFont typeface="Arial"/>
              <a:buChar char="•"/>
            </a:pPr>
            <a:r>
              <a:rPr b="0" lang="fr-FR" sz="1200" spc="-1" strike="noStrike">
                <a:solidFill>
                  <a:srgbClr val="ffffff"/>
                </a:solidFill>
                <a:latin typeface="Arial"/>
              </a:rPr>
              <a:t>Votre professeur principal</a:t>
            </a:r>
            <a:endParaRPr b="0" lang="fr-FR" sz="1200" spc="-1" strike="noStrike">
              <a:latin typeface="Arial"/>
            </a:endParaRPr>
          </a:p>
          <a:p>
            <a:pPr marL="285840" indent="-285480">
              <a:lnSpc>
                <a:spcPct val="100000"/>
              </a:lnSpc>
              <a:buClr>
                <a:srgbClr val="ffffff"/>
              </a:buClr>
              <a:buFont typeface="Arial"/>
              <a:buChar char="•"/>
            </a:pPr>
            <a:r>
              <a:rPr b="0" lang="fr-FR" sz="1200" spc="-1" strike="noStrike">
                <a:solidFill>
                  <a:srgbClr val="ffffff"/>
                </a:solidFill>
                <a:latin typeface="Arial"/>
              </a:rPr>
              <a:t>Les Psy-En</a:t>
            </a:r>
            <a:endParaRPr b="0" lang="fr-FR" sz="1200" spc="-1" strike="noStrike">
              <a:latin typeface="Arial"/>
            </a:endParaRPr>
          </a:p>
          <a:p>
            <a:pPr>
              <a:lnSpc>
                <a:spcPct val="100000"/>
              </a:lnSpc>
            </a:pPr>
            <a:endParaRPr b="0" lang="fr-FR" sz="1200" spc="-1" strike="noStrike">
              <a:latin typeface="Arial"/>
            </a:endParaRPr>
          </a:p>
          <a:p>
            <a:pPr>
              <a:lnSpc>
                <a:spcPct val="100000"/>
              </a:lnSpc>
            </a:pPr>
            <a:r>
              <a:rPr b="1" lang="fr-FR" sz="1600" spc="-1" strike="noStrike">
                <a:solidFill>
                  <a:srgbClr val="ff9575"/>
                </a:solidFill>
                <a:latin typeface="Arial"/>
              </a:rPr>
              <a:t>Echanger avec les formations </a:t>
            </a:r>
            <a:endParaRPr b="0" lang="fr-FR" sz="1600" spc="-1" strike="noStrike">
              <a:latin typeface="Arial"/>
            </a:endParaRPr>
          </a:p>
          <a:p>
            <a:pPr>
              <a:lnSpc>
                <a:spcPct val="100000"/>
              </a:lnSpc>
            </a:pPr>
            <a:r>
              <a:rPr b="0" i="1" lang="fr-FR" sz="1000" spc="-1" strike="noStrike">
                <a:solidFill>
                  <a:srgbClr val="ffffff"/>
                </a:solidFill>
                <a:latin typeface="Arial"/>
              </a:rPr>
              <a:t>(contact et dates à retrouver sur Parcoursup) </a:t>
            </a:r>
            <a:endParaRPr b="0" lang="fr-FR" sz="1000" spc="-1" strike="noStrike">
              <a:latin typeface="Arial"/>
            </a:endParaRPr>
          </a:p>
          <a:p>
            <a:pPr marL="285840" indent="-285480">
              <a:lnSpc>
                <a:spcPct val="100000"/>
              </a:lnSpc>
              <a:buClr>
                <a:srgbClr val="ffffff"/>
              </a:buClr>
              <a:buFont typeface="Arial"/>
              <a:buChar char="•"/>
            </a:pPr>
            <a:r>
              <a:rPr b="0" lang="fr-FR" sz="1200" spc="-1" strike="noStrike">
                <a:solidFill>
                  <a:srgbClr val="ffffff"/>
                </a:solidFill>
                <a:latin typeface="Arial"/>
              </a:rPr>
              <a:t>Responsables de formations et étudiants ambassadeurs</a:t>
            </a:r>
            <a:endParaRPr b="0" lang="fr-FR" sz="1200" spc="-1" strike="noStrike">
              <a:latin typeface="Arial"/>
            </a:endParaRPr>
          </a:p>
          <a:p>
            <a:pPr marL="285840" indent="-285480">
              <a:lnSpc>
                <a:spcPct val="100000"/>
              </a:lnSpc>
              <a:buClr>
                <a:srgbClr val="ffffff"/>
              </a:buClr>
              <a:buFont typeface="Arial"/>
              <a:buChar char="•"/>
            </a:pPr>
            <a:r>
              <a:rPr b="0" lang="fr-FR" sz="1200" spc="-1" strike="noStrike">
                <a:solidFill>
                  <a:srgbClr val="ffffff"/>
                </a:solidFill>
                <a:latin typeface="Arial"/>
              </a:rPr>
              <a:t>Lors des journées portes ouvertes et salons avec conférences thématiques</a:t>
            </a:r>
            <a:endParaRPr b="0" lang="fr-FR" sz="1200" spc="-1" strike="noStrike">
              <a:latin typeface="Arial"/>
            </a:endParaRPr>
          </a:p>
          <a:p>
            <a:pPr>
              <a:lnSpc>
                <a:spcPct val="100000"/>
              </a:lnSpc>
            </a:pPr>
            <a:endParaRPr b="0" lang="fr-FR" sz="1200" spc="-1" strike="noStrike">
              <a:latin typeface="Arial"/>
            </a:endParaRPr>
          </a:p>
          <a:p>
            <a:pPr>
              <a:lnSpc>
                <a:spcPct val="100000"/>
              </a:lnSpc>
            </a:pPr>
            <a:r>
              <a:rPr b="1" lang="fr-FR" sz="1500" spc="-1" strike="noStrike">
                <a:solidFill>
                  <a:srgbClr val="ff9575"/>
                </a:solidFill>
                <a:latin typeface="Arial"/>
              </a:rPr>
              <a:t>Consulter les ressources en ligne de nos partenaires </a:t>
            </a:r>
            <a:endParaRPr b="0" lang="fr-FR" sz="1500" spc="-1" strike="noStrike">
              <a:latin typeface="Arial"/>
            </a:endParaRPr>
          </a:p>
          <a:p>
            <a:pPr>
              <a:lnSpc>
                <a:spcPct val="100000"/>
              </a:lnSpc>
            </a:pPr>
            <a:r>
              <a:rPr b="0" i="1" lang="fr-FR" sz="1000" spc="-1" strike="noStrike">
                <a:solidFill>
                  <a:srgbClr val="ffffff"/>
                </a:solidFill>
                <a:latin typeface="Arial"/>
              </a:rPr>
              <a:t>(accessibles gratuitement depuis la page d’accueil parcoursup.fr)</a:t>
            </a:r>
            <a:endParaRPr b="0" lang="fr-FR" sz="1000" spc="-1" strike="noStrike">
              <a:latin typeface="Arial"/>
            </a:endParaRPr>
          </a:p>
        </p:txBody>
      </p:sp>
      <p:pic>
        <p:nvPicPr>
          <p:cNvPr id="293" name="Image 2" descr=""/>
          <p:cNvPicPr/>
          <p:nvPr/>
        </p:nvPicPr>
        <p:blipFill>
          <a:blip r:embed="rId1"/>
          <a:stretch/>
        </p:blipFill>
        <p:spPr>
          <a:xfrm>
            <a:off x="467640" y="1496160"/>
            <a:ext cx="3881880" cy="2183400"/>
          </a:xfrm>
          <a:prstGeom prst="rect">
            <a:avLst/>
          </a:prstGeom>
          <a:ln>
            <a:noFill/>
          </a:ln>
        </p:spPr>
      </p:pic>
    </p:spTree>
  </p:cSld>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4" name="TextShape 1"/>
          <p:cNvSpPr txBox="1"/>
          <p:nvPr/>
        </p:nvSpPr>
        <p:spPr>
          <a:xfrm>
            <a:off x="6426360" y="4783680"/>
            <a:ext cx="1169640" cy="359640"/>
          </a:xfrm>
          <a:prstGeom prst="rect">
            <a:avLst/>
          </a:prstGeom>
          <a:noFill/>
          <a:ln>
            <a:noFill/>
          </a:ln>
        </p:spPr>
        <p:txBody>
          <a:bodyPr lIns="90000" rIns="90000" tIns="45000" bIns="45000"/>
          <a:p>
            <a:pPr algn="r">
              <a:lnSpc>
                <a:spcPct val="100000"/>
              </a:lnSpc>
            </a:pPr>
            <a:fld id="{7ABC18E7-5550-412B-848F-67D70612DF37}" type="datetime1">
              <a:rPr b="0" lang="fr-FR" sz="750" spc="-1" strike="noStrike" cap="all">
                <a:solidFill>
                  <a:srgbClr val="000091"/>
                </a:solidFill>
                <a:latin typeface="Arial"/>
              </a:rPr>
              <a:t>07/01/2024</a:t>
            </a:fld>
            <a:endParaRPr b="0" lang="fr-FR" sz="750" spc="-1" strike="noStrike">
              <a:latin typeface="Times New Roman"/>
            </a:endParaRPr>
          </a:p>
        </p:txBody>
      </p:sp>
      <p:sp>
        <p:nvSpPr>
          <p:cNvPr id="295" name="TextShape 2"/>
          <p:cNvSpPr txBox="1"/>
          <p:nvPr/>
        </p:nvSpPr>
        <p:spPr>
          <a:xfrm>
            <a:off x="7596360" y="4783680"/>
            <a:ext cx="1079640" cy="359640"/>
          </a:xfrm>
          <a:prstGeom prst="rect">
            <a:avLst/>
          </a:prstGeom>
          <a:noFill/>
          <a:ln>
            <a:noFill/>
          </a:ln>
        </p:spPr>
        <p:txBody>
          <a:bodyPr lIns="90000" rIns="90000" tIns="45000" bIns="45000"/>
          <a:p>
            <a:pPr algn="r">
              <a:lnSpc>
                <a:spcPct val="100000"/>
              </a:lnSpc>
            </a:pPr>
            <a:fld id="{C7EB2418-DF0D-4D3A-9B36-859D60A264A9}" type="slidenum">
              <a:rPr b="0" lang="fr-FR" sz="1400" spc="-1" strike="noStrike">
                <a:solidFill>
                  <a:srgbClr val="ff0000"/>
                </a:solidFill>
                <a:latin typeface="Arial"/>
              </a:rPr>
              <a:t>&lt;numéro&gt;</a:t>
            </a:fld>
            <a:endParaRPr b="0" lang="fr-FR" sz="1400" spc="-1" strike="noStrike">
              <a:latin typeface="Times New Roman"/>
            </a:endParaRPr>
          </a:p>
        </p:txBody>
      </p:sp>
      <p:pic>
        <p:nvPicPr>
          <p:cNvPr id="296" name="Image 3" descr=""/>
          <p:cNvPicPr/>
          <p:nvPr/>
        </p:nvPicPr>
        <p:blipFill>
          <a:blip r:embed="rId1"/>
          <a:stretch/>
        </p:blipFill>
        <p:spPr>
          <a:xfrm>
            <a:off x="0" y="0"/>
            <a:ext cx="9143640" cy="5143320"/>
          </a:xfrm>
          <a:prstGeom prst="rect">
            <a:avLst/>
          </a:prstGeom>
          <a:ln>
            <a:noFill/>
          </a:ln>
        </p:spPr>
      </p:pic>
    </p:spTree>
  </p:cSld>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7" name="TextShape 1"/>
          <p:cNvSpPr txBox="1"/>
          <p:nvPr/>
        </p:nvSpPr>
        <p:spPr>
          <a:xfrm>
            <a:off x="467640" y="900000"/>
            <a:ext cx="8208720" cy="562320"/>
          </a:xfrm>
          <a:prstGeom prst="rect">
            <a:avLst/>
          </a:prstGeom>
          <a:noFill/>
          <a:ln>
            <a:noFill/>
          </a:ln>
        </p:spPr>
        <p:txBody>
          <a:bodyPr lIns="0" rIns="0" tIns="0" bIns="0"/>
          <a:p>
            <a:pPr>
              <a:lnSpc>
                <a:spcPct val="90000"/>
              </a:lnSpc>
            </a:pPr>
            <a:r>
              <a:rPr b="1" lang="fr-FR" sz="2200" spc="-1" strike="noStrike">
                <a:solidFill>
                  <a:srgbClr val="000091"/>
                </a:solidFill>
                <a:latin typeface="Arial"/>
              </a:rPr>
              <a:t>S’inscrire sur Parcoursup </a:t>
            </a:r>
            <a:endParaRPr b="0" lang="fr-FR" sz="2200" spc="-1" strike="noStrike">
              <a:solidFill>
                <a:srgbClr val="000091"/>
              </a:solidFill>
              <a:latin typeface="Arial"/>
            </a:endParaRPr>
          </a:p>
        </p:txBody>
      </p:sp>
      <p:sp>
        <p:nvSpPr>
          <p:cNvPr id="298" name="TextShape 2"/>
          <p:cNvSpPr txBox="1"/>
          <p:nvPr/>
        </p:nvSpPr>
        <p:spPr>
          <a:xfrm>
            <a:off x="467640" y="1419480"/>
            <a:ext cx="8208720" cy="3327120"/>
          </a:xfrm>
          <a:prstGeom prst="rect">
            <a:avLst/>
          </a:prstGeom>
          <a:noFill/>
          <a:ln>
            <a:noFill/>
          </a:ln>
        </p:spPr>
        <p:txBody>
          <a:bodyPr lIns="0" rIns="0" tIns="0" bIns="0"/>
          <a:p>
            <a:pPr marL="285840" indent="-285480" algn="just">
              <a:lnSpc>
                <a:spcPct val="100000"/>
              </a:lnSpc>
              <a:spcBef>
                <a:spcPts val="601"/>
              </a:spcBef>
              <a:spcAft>
                <a:spcPts val="601"/>
              </a:spcAft>
              <a:buClr>
                <a:srgbClr val="ff0000"/>
              </a:buClr>
              <a:buFont typeface="Courier New"/>
              <a:buChar char="o"/>
            </a:pPr>
            <a:r>
              <a:rPr b="1" lang="fr-FR" sz="1400" spc="-1" strike="noStrike">
                <a:solidFill>
                  <a:srgbClr val="ffffff"/>
                </a:solidFill>
                <a:latin typeface="Arial"/>
              </a:rPr>
              <a:t>Une adresse mail valide et consultée régulièrement : </a:t>
            </a:r>
            <a:r>
              <a:rPr b="0" lang="fr-FR" sz="1400" spc="-1" strike="noStrike">
                <a:solidFill>
                  <a:srgbClr val="ffffff"/>
                </a:solidFill>
                <a:latin typeface="Arial"/>
              </a:rPr>
              <a:t> </a:t>
            </a:r>
            <a:r>
              <a:rPr b="0" lang="fr-FR" sz="1400" spc="-1" strike="noStrike">
                <a:solidFill>
                  <a:srgbClr val="000000"/>
                </a:solidFill>
                <a:latin typeface="Arial"/>
              </a:rPr>
              <a:t>pour échanger et recevoir les informations sur votre dossier</a:t>
            </a:r>
            <a:endParaRPr b="0" lang="fr-FR" sz="1400" spc="-1" strike="noStrike">
              <a:solidFill>
                <a:srgbClr val="0c5076"/>
              </a:solidFill>
              <a:latin typeface="Arial"/>
            </a:endParaRPr>
          </a:p>
          <a:p>
            <a:pPr algn="just">
              <a:lnSpc>
                <a:spcPct val="100000"/>
              </a:lnSpc>
              <a:spcBef>
                <a:spcPts val="601"/>
              </a:spcBef>
              <a:spcAft>
                <a:spcPts val="601"/>
              </a:spcAft>
            </a:pPr>
            <a:endParaRPr b="0" lang="fr-FR" sz="1400" spc="-1" strike="noStrike">
              <a:solidFill>
                <a:srgbClr val="0c5076"/>
              </a:solidFill>
              <a:latin typeface="Arial"/>
            </a:endParaRPr>
          </a:p>
          <a:p>
            <a:pPr marL="285840" indent="-285480" algn="just">
              <a:lnSpc>
                <a:spcPct val="100000"/>
              </a:lnSpc>
              <a:spcBef>
                <a:spcPts val="601"/>
              </a:spcBef>
              <a:spcAft>
                <a:spcPts val="601"/>
              </a:spcAft>
              <a:buClr>
                <a:srgbClr val="ff0000"/>
              </a:buClr>
              <a:buFont typeface="Courier New"/>
              <a:buChar char="o"/>
            </a:pPr>
            <a:r>
              <a:rPr b="1" lang="fr-FR" sz="1400" spc="-1" strike="noStrike">
                <a:solidFill>
                  <a:srgbClr val="ffffff"/>
                </a:solidFill>
                <a:latin typeface="Arial"/>
              </a:rPr>
              <a:t>L’INE</a:t>
            </a:r>
            <a:r>
              <a:rPr b="1" lang="fr-FR" sz="1400" spc="-1" strike="noStrike">
                <a:solidFill>
                  <a:srgbClr val="3d566e"/>
                </a:solidFill>
                <a:latin typeface="Arial"/>
              </a:rPr>
              <a:t> </a:t>
            </a:r>
            <a:r>
              <a:rPr b="0" lang="fr-FR" sz="1400" spc="-1" strike="noStrike">
                <a:solidFill>
                  <a:srgbClr val="000000"/>
                </a:solidFill>
                <a:latin typeface="Arial"/>
              </a:rPr>
              <a:t>(identifiant national élève en lycée général, technologique ou professionnel) ou</a:t>
            </a:r>
            <a:r>
              <a:rPr b="0" lang="fr-FR" sz="1400" spc="-1" strike="noStrike">
                <a:solidFill>
                  <a:srgbClr val="000091"/>
                </a:solidFill>
                <a:latin typeface="Arial"/>
              </a:rPr>
              <a:t> </a:t>
            </a:r>
            <a:r>
              <a:rPr b="1" lang="fr-FR" sz="1400" spc="-1" strike="noStrike">
                <a:solidFill>
                  <a:srgbClr val="f28e65"/>
                </a:solidFill>
                <a:latin typeface="Arial"/>
              </a:rPr>
              <a:t>INAA</a:t>
            </a:r>
            <a:r>
              <a:rPr b="0" lang="fr-FR" sz="1400" spc="-1" strike="noStrike">
                <a:solidFill>
                  <a:srgbClr val="000000"/>
                </a:solidFill>
                <a:latin typeface="Arial"/>
              </a:rPr>
              <a:t> (en lycée agricole) : sur les bulletins scolaires ou le relevé de notes des épreuves anticipées du baccalauréat. </a:t>
            </a:r>
            <a:endParaRPr b="0" lang="fr-FR" sz="1400" spc="-1" strike="noStrike">
              <a:solidFill>
                <a:srgbClr val="0c5076"/>
              </a:solidFill>
              <a:latin typeface="Arial"/>
            </a:endParaRPr>
          </a:p>
          <a:p>
            <a:pPr algn="just">
              <a:lnSpc>
                <a:spcPct val="100000"/>
              </a:lnSpc>
              <a:spcBef>
                <a:spcPts val="601"/>
              </a:spcBef>
              <a:spcAft>
                <a:spcPts val="601"/>
              </a:spcAft>
            </a:pPr>
            <a:r>
              <a:rPr b="1" lang="fr-FR" sz="1400" spc="-1" strike="noStrike">
                <a:solidFill>
                  <a:srgbClr val="000000"/>
                </a:solidFill>
                <a:latin typeface="Arial"/>
              </a:rPr>
              <a:t>À noter pour les lycées français à l’étranger </a:t>
            </a:r>
            <a:r>
              <a:rPr b="0" lang="fr-FR" sz="1400" spc="-1" strike="noStrike">
                <a:solidFill>
                  <a:srgbClr val="000000"/>
                </a:solidFill>
                <a:latin typeface="Arial"/>
              </a:rPr>
              <a:t>: l’établissement fournit l’identifiant à utiliser pour créer son dossier.</a:t>
            </a:r>
            <a:endParaRPr b="0" lang="fr-FR" sz="1400" spc="-1" strike="noStrike">
              <a:solidFill>
                <a:srgbClr val="0c5076"/>
              </a:solidFill>
              <a:latin typeface="Arial"/>
            </a:endParaRPr>
          </a:p>
          <a:p>
            <a:pPr>
              <a:lnSpc>
                <a:spcPct val="100000"/>
              </a:lnSpc>
              <a:spcBef>
                <a:spcPts val="400"/>
              </a:spcBef>
            </a:pPr>
            <a:endParaRPr b="0" lang="fr-FR" sz="1400" spc="-1" strike="noStrike">
              <a:solidFill>
                <a:srgbClr val="0c5076"/>
              </a:solidFill>
              <a:latin typeface="Arial"/>
            </a:endParaRPr>
          </a:p>
          <a:p>
            <a:pPr>
              <a:lnSpc>
                <a:spcPct val="100000"/>
              </a:lnSpc>
              <a:spcAft>
                <a:spcPts val="499"/>
              </a:spcAft>
            </a:pPr>
            <a:endParaRPr b="0" lang="fr-FR" sz="1400" spc="-1" strike="noStrike">
              <a:solidFill>
                <a:srgbClr val="0c5076"/>
              </a:solidFill>
              <a:latin typeface="Arial"/>
            </a:endParaRPr>
          </a:p>
        </p:txBody>
      </p:sp>
      <p:sp>
        <p:nvSpPr>
          <p:cNvPr id="299" name="TextShape 3"/>
          <p:cNvSpPr txBox="1"/>
          <p:nvPr/>
        </p:nvSpPr>
        <p:spPr>
          <a:xfrm>
            <a:off x="7596360" y="4783680"/>
            <a:ext cx="1169640" cy="359640"/>
          </a:xfrm>
          <a:prstGeom prst="rect">
            <a:avLst/>
          </a:prstGeom>
          <a:noFill/>
          <a:ln>
            <a:noFill/>
          </a:ln>
        </p:spPr>
        <p:txBody>
          <a:bodyPr lIns="90000" rIns="90000" tIns="45000" bIns="45000"/>
          <a:p>
            <a:pPr algn="r">
              <a:lnSpc>
                <a:spcPct val="100000"/>
              </a:lnSpc>
            </a:pPr>
            <a:fld id="{CE399D6F-4098-49D2-9357-938E146E2963}" type="slidenum">
              <a:rPr b="0" lang="fr-FR" sz="1400" spc="-1" strike="noStrike">
                <a:solidFill>
                  <a:srgbClr val="ff0000"/>
                </a:solidFill>
                <a:latin typeface="Arial"/>
              </a:rPr>
              <a:t>&lt;numéro&gt;</a:t>
            </a:fld>
            <a:endParaRPr b="0" lang="fr-FR" sz="1400" spc="-1" strike="noStrike">
              <a:latin typeface="Times New Roman"/>
            </a:endParaRPr>
          </a:p>
        </p:txBody>
      </p:sp>
      <p:sp>
        <p:nvSpPr>
          <p:cNvPr id="300" name="CustomShape 4"/>
          <p:cNvSpPr/>
          <p:nvPr/>
        </p:nvSpPr>
        <p:spPr>
          <a:xfrm>
            <a:off x="6115680" y="195480"/>
            <a:ext cx="2554560" cy="344160"/>
          </a:xfrm>
          <a:prstGeom prst="roundRect">
            <a:avLst>
              <a:gd name="adj" fmla="val 16667"/>
            </a:avLst>
          </a:prstGeom>
          <a:solidFill>
            <a:schemeClr val="accent6">
              <a:alpha val="69804"/>
            </a:schemeClr>
          </a:solidFill>
          <a:ln w="12600">
            <a:solidFill>
              <a:schemeClr val="accent6"/>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fr-FR" sz="1400" spc="-1" strike="noStrike">
                <a:solidFill>
                  <a:srgbClr val="000091"/>
                </a:solidFill>
                <a:latin typeface="Arial"/>
              </a:rPr>
              <a:t>À partir du 17 janvier 2024</a:t>
            </a:r>
            <a:endParaRPr b="0" lang="fr-FR" sz="1400" spc="-1" strike="noStrike">
              <a:latin typeface="Arial"/>
            </a:endParaRPr>
          </a:p>
        </p:txBody>
      </p:sp>
      <p:sp>
        <p:nvSpPr>
          <p:cNvPr id="301" name="CustomShape 5"/>
          <p:cNvSpPr/>
          <p:nvPr/>
        </p:nvSpPr>
        <p:spPr>
          <a:xfrm>
            <a:off x="467640" y="3554640"/>
            <a:ext cx="8287920" cy="914040"/>
          </a:xfrm>
          <a:prstGeom prst="roundRect">
            <a:avLst>
              <a:gd name="adj" fmla="val 16667"/>
            </a:avLst>
          </a:prstGeom>
          <a:solidFill>
            <a:srgbClr val="a558a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just">
              <a:lnSpc>
                <a:spcPct val="90000"/>
              </a:lnSpc>
            </a:pPr>
            <a:r>
              <a:rPr b="1" i="1" lang="fr-FR" sz="1300" spc="-1" strike="noStrike">
                <a:solidFill>
                  <a:srgbClr val="ffffff"/>
                </a:solidFill>
                <a:latin typeface="Arial"/>
              </a:rPr>
              <a:t>Conseil aux parents ou tuteurs légaux </a:t>
            </a:r>
            <a:r>
              <a:rPr b="1" lang="fr-FR" sz="1300" spc="-1" strike="noStrike">
                <a:solidFill>
                  <a:srgbClr val="ffffff"/>
                </a:solidFill>
                <a:latin typeface="Arial"/>
              </a:rPr>
              <a:t>: </a:t>
            </a:r>
            <a:r>
              <a:rPr b="0" lang="fr-FR" sz="1300" spc="-1" strike="noStrike">
                <a:solidFill>
                  <a:srgbClr val="ffffff"/>
                </a:solidFill>
                <a:latin typeface="Arial"/>
              </a:rPr>
              <a:t>vous pouvez également renseigner votre email et numéro de portable dans le dossier de votre enfant pour recevoir messages et alertes Parcoursup. Vous pourrez également recevoir des formations qui organisent des épreuves écrites/orales le rappel des échéances. </a:t>
            </a:r>
            <a:endParaRPr b="0" lang="fr-FR" sz="1300" spc="-1" strike="noStrike">
              <a:latin typeface="Arial"/>
            </a:endParaRPr>
          </a:p>
        </p:txBody>
      </p:sp>
      <p:sp>
        <p:nvSpPr>
          <p:cNvPr id="302" name="CustomShape 6"/>
          <p:cNvSpPr/>
          <p:nvPr/>
        </p:nvSpPr>
        <p:spPr>
          <a:xfrm>
            <a:off x="468360" y="1894680"/>
            <a:ext cx="8352720" cy="394560"/>
          </a:xfrm>
          <a:prstGeom prst="roundRect">
            <a:avLst>
              <a:gd name="adj" fmla="val 16667"/>
            </a:avLst>
          </a:prstGeom>
          <a:solidFill>
            <a:srgbClr val="a558a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just">
              <a:lnSpc>
                <a:spcPct val="90000"/>
              </a:lnSpc>
            </a:pPr>
            <a:r>
              <a:rPr b="1" i="1" lang="fr-FR" sz="1300" spc="-1" strike="noStrike">
                <a:solidFill>
                  <a:srgbClr val="ffffff"/>
                </a:solidFill>
                <a:latin typeface="Arial"/>
              </a:rPr>
              <a:t>Important : renseignez un numéro de portable pour recevoir les alertes envoyées par la plateforme. </a:t>
            </a:r>
            <a:endParaRPr b="0" lang="fr-FR" sz="1300" spc="-1" strike="noStrike">
              <a:latin typeface="Arial"/>
            </a:endParaRPr>
          </a:p>
        </p:txBody>
      </p:sp>
    </p:spTree>
  </p:cSld>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3" name="TextShape 1"/>
          <p:cNvSpPr txBox="1"/>
          <p:nvPr/>
        </p:nvSpPr>
        <p:spPr>
          <a:xfrm>
            <a:off x="467640" y="843480"/>
            <a:ext cx="8496720" cy="4104000"/>
          </a:xfrm>
          <a:prstGeom prst="rect">
            <a:avLst/>
          </a:prstGeom>
          <a:noFill/>
          <a:ln>
            <a:noFill/>
          </a:ln>
        </p:spPr>
        <p:txBody>
          <a:bodyPr lIns="0" rIns="0" tIns="0" bIns="0"/>
          <a:p>
            <a:pPr marL="285840" indent="-285480" algn="just">
              <a:lnSpc>
                <a:spcPct val="100000"/>
              </a:lnSpc>
              <a:spcAft>
                <a:spcPts val="499"/>
              </a:spcAft>
              <a:buClr>
                <a:srgbClr val="e1000f"/>
              </a:buClr>
              <a:buFont typeface="Courier New"/>
              <a:buChar char="o"/>
            </a:pPr>
            <a:r>
              <a:rPr b="0" lang="fr-FR" sz="1400" spc="-1" strike="noStrike">
                <a:solidFill>
                  <a:srgbClr val="000000"/>
                </a:solidFill>
                <a:latin typeface="Arial"/>
              </a:rPr>
              <a:t>Jusqu’à </a:t>
            </a:r>
            <a:r>
              <a:rPr b="1" lang="fr-FR" sz="1400" spc="-1" strike="noStrike">
                <a:solidFill>
                  <a:srgbClr val="ffffff"/>
                </a:solidFill>
                <a:latin typeface="Arial"/>
              </a:rPr>
              <a:t>10 vœux et 10 vœux supplémentaires</a:t>
            </a:r>
            <a:r>
              <a:rPr b="0" lang="fr-FR" sz="1400" spc="-1" strike="noStrike">
                <a:solidFill>
                  <a:srgbClr val="000000"/>
                </a:solidFill>
                <a:latin typeface="Arial"/>
              </a:rPr>
              <a:t> pour des formations en apprentissage</a:t>
            </a:r>
            <a:endParaRPr b="0" lang="fr-FR" sz="1400" spc="-1" strike="noStrike">
              <a:solidFill>
                <a:srgbClr val="0c5076"/>
              </a:solidFill>
              <a:latin typeface="Arial"/>
            </a:endParaRPr>
          </a:p>
          <a:p>
            <a:pPr algn="just">
              <a:lnSpc>
                <a:spcPct val="100000"/>
              </a:lnSpc>
              <a:spcAft>
                <a:spcPts val="499"/>
              </a:spcAft>
            </a:pPr>
            <a:endParaRPr b="0" lang="fr-FR" sz="1400" spc="-1" strike="noStrike">
              <a:solidFill>
                <a:srgbClr val="0c5076"/>
              </a:solidFill>
              <a:latin typeface="Arial"/>
            </a:endParaRPr>
          </a:p>
          <a:p>
            <a:pPr marL="285840" indent="-285480" algn="just">
              <a:lnSpc>
                <a:spcPct val="100000"/>
              </a:lnSpc>
              <a:spcAft>
                <a:spcPts val="499"/>
              </a:spcAft>
              <a:buClr>
                <a:srgbClr val="e1000f"/>
              </a:buClr>
              <a:buFont typeface="Courier New"/>
              <a:buChar char="o"/>
            </a:pPr>
            <a:r>
              <a:rPr b="0" lang="fr-FR" sz="1400" spc="-1" strike="noStrike">
                <a:solidFill>
                  <a:srgbClr val="000000"/>
                </a:solidFill>
                <a:latin typeface="Arial"/>
              </a:rPr>
              <a:t>Possibilité de faire </a:t>
            </a:r>
            <a:r>
              <a:rPr b="1" lang="fr-FR" sz="1400" spc="-1" strike="noStrike">
                <a:solidFill>
                  <a:srgbClr val="ffffff"/>
                </a:solidFill>
                <a:latin typeface="Arial"/>
              </a:rPr>
              <a:t>des sous-vœux pour certaines filières</a:t>
            </a:r>
            <a:r>
              <a:rPr b="0" lang="fr-FR" sz="1400" spc="-1" strike="noStrike">
                <a:solidFill>
                  <a:srgbClr val="000000"/>
                </a:solidFill>
                <a:latin typeface="Arial"/>
              </a:rPr>
              <a:t> (classes prépa, BTS, BUT, école de commerce, d'ingénieurs, IFSI…) </a:t>
            </a:r>
            <a:endParaRPr b="0" lang="fr-FR" sz="1400" spc="-1" strike="noStrike">
              <a:solidFill>
                <a:srgbClr val="0c5076"/>
              </a:solidFill>
              <a:latin typeface="Arial"/>
            </a:endParaRPr>
          </a:p>
          <a:p>
            <a:pPr algn="just">
              <a:lnSpc>
                <a:spcPct val="100000"/>
              </a:lnSpc>
              <a:spcAft>
                <a:spcPts val="499"/>
              </a:spcAft>
            </a:pPr>
            <a:endParaRPr b="0" lang="fr-FR" sz="1400" spc="-1" strike="noStrike">
              <a:solidFill>
                <a:srgbClr val="0c5076"/>
              </a:solidFill>
              <a:latin typeface="Arial"/>
            </a:endParaRPr>
          </a:p>
          <a:p>
            <a:pPr marL="285840" indent="-285480" algn="just">
              <a:lnSpc>
                <a:spcPct val="100000"/>
              </a:lnSpc>
              <a:spcAft>
                <a:spcPts val="499"/>
              </a:spcAft>
              <a:buClr>
                <a:srgbClr val="e1000f"/>
              </a:buClr>
              <a:buFont typeface="Courier New"/>
              <a:buChar char="o"/>
            </a:pPr>
            <a:r>
              <a:rPr b="1" lang="fr-FR" sz="1400" spc="-1" strike="noStrike">
                <a:solidFill>
                  <a:srgbClr val="ffffff"/>
                </a:solidFill>
                <a:latin typeface="Arial"/>
              </a:rPr>
              <a:t>Les vœux sont formulés librement par les candidats (pas de classement par ordre de priorité) </a:t>
            </a:r>
            <a:r>
              <a:rPr b="0" lang="fr-FR" sz="1400" spc="-1" strike="noStrike">
                <a:solidFill>
                  <a:srgbClr val="000000"/>
                </a:solidFill>
                <a:latin typeface="Arial"/>
              </a:rPr>
              <a:t>: une réponse pour chaque vœu formulé</a:t>
            </a:r>
            <a:endParaRPr b="0" lang="fr-FR" sz="1400" spc="-1" strike="noStrike">
              <a:solidFill>
                <a:srgbClr val="0c5076"/>
              </a:solidFill>
              <a:latin typeface="Arial"/>
            </a:endParaRPr>
          </a:p>
          <a:p>
            <a:pPr algn="just">
              <a:lnSpc>
                <a:spcPct val="100000"/>
              </a:lnSpc>
              <a:spcAft>
                <a:spcPts val="499"/>
              </a:spcAft>
            </a:pPr>
            <a:endParaRPr b="0" lang="fr-FR" sz="1400" spc="-1" strike="noStrike">
              <a:solidFill>
                <a:srgbClr val="0c5076"/>
              </a:solidFill>
              <a:latin typeface="Arial"/>
            </a:endParaRPr>
          </a:p>
          <a:p>
            <a:pPr marL="285840" indent="-285480" algn="just">
              <a:lnSpc>
                <a:spcPct val="100000"/>
              </a:lnSpc>
              <a:spcAft>
                <a:spcPts val="499"/>
              </a:spcAft>
              <a:buClr>
                <a:srgbClr val="e1000f"/>
              </a:buClr>
              <a:buFont typeface="Courier New"/>
              <a:buChar char="o"/>
            </a:pPr>
            <a:r>
              <a:rPr b="1" lang="fr-FR" sz="1400" spc="-1" strike="noStrike">
                <a:solidFill>
                  <a:srgbClr val="ffffff"/>
                </a:solidFill>
                <a:latin typeface="Arial"/>
              </a:rPr>
              <a:t>La date de formulation du vœu n’est pas prise en compte </a:t>
            </a:r>
            <a:r>
              <a:rPr b="0" lang="fr-FR" sz="1400" spc="-1" strike="noStrike">
                <a:solidFill>
                  <a:srgbClr val="000000"/>
                </a:solidFill>
                <a:latin typeface="Arial"/>
              </a:rPr>
              <a:t>pour l’examen du dossier </a:t>
            </a:r>
            <a:endParaRPr b="0" lang="fr-FR" sz="1400" spc="-1" strike="noStrike">
              <a:solidFill>
                <a:srgbClr val="0c5076"/>
              </a:solidFill>
              <a:latin typeface="Arial"/>
            </a:endParaRPr>
          </a:p>
          <a:p>
            <a:pPr algn="just">
              <a:lnSpc>
                <a:spcPct val="100000"/>
              </a:lnSpc>
              <a:spcAft>
                <a:spcPts val="499"/>
              </a:spcAft>
            </a:pPr>
            <a:endParaRPr b="0" lang="fr-FR" sz="1400" spc="-1" strike="noStrike">
              <a:solidFill>
                <a:srgbClr val="0c5076"/>
              </a:solidFill>
              <a:latin typeface="Arial"/>
            </a:endParaRPr>
          </a:p>
          <a:p>
            <a:pPr marL="285840" indent="-285480" algn="just">
              <a:lnSpc>
                <a:spcPct val="100000"/>
              </a:lnSpc>
              <a:spcAft>
                <a:spcPts val="499"/>
              </a:spcAft>
              <a:buClr>
                <a:srgbClr val="e1000f"/>
              </a:buClr>
              <a:buFont typeface="Courier New"/>
              <a:buChar char="o"/>
            </a:pPr>
            <a:r>
              <a:rPr b="1" lang="fr-FR" sz="1400" spc="-1" strike="noStrike">
                <a:solidFill>
                  <a:srgbClr val="ffffff"/>
                </a:solidFill>
                <a:latin typeface="Arial"/>
              </a:rPr>
              <a:t>Chaque formation n’a connaissance que des vœux formulés pour elle </a:t>
            </a:r>
            <a:br/>
            <a:r>
              <a:rPr b="0" lang="fr-FR" sz="1400" spc="-1" strike="noStrike">
                <a:solidFill>
                  <a:srgbClr val="000000"/>
                </a:solidFill>
                <a:latin typeface="Arial"/>
              </a:rPr>
              <a:t>(elle ne connait pas les autres vœux formulés  par les candidats)</a:t>
            </a:r>
            <a:endParaRPr b="0" lang="fr-FR" sz="1400" spc="-1" strike="noStrike">
              <a:solidFill>
                <a:srgbClr val="0c5076"/>
              </a:solidFill>
              <a:latin typeface="Arial"/>
            </a:endParaRPr>
          </a:p>
          <a:p>
            <a:pPr algn="just">
              <a:lnSpc>
                <a:spcPct val="100000"/>
              </a:lnSpc>
              <a:spcAft>
                <a:spcPts val="499"/>
              </a:spcAft>
            </a:pPr>
            <a:endParaRPr b="0" lang="fr-FR" sz="1400" spc="-1" strike="noStrike">
              <a:solidFill>
                <a:srgbClr val="0c5076"/>
              </a:solidFill>
              <a:latin typeface="Arial"/>
            </a:endParaRPr>
          </a:p>
          <a:p>
            <a:pPr marL="285840" indent="-285480" algn="just">
              <a:lnSpc>
                <a:spcPct val="100000"/>
              </a:lnSpc>
              <a:spcAft>
                <a:spcPts val="499"/>
              </a:spcAft>
              <a:buClr>
                <a:srgbClr val="e1000f"/>
              </a:buClr>
              <a:buFont typeface="Courier New"/>
              <a:buChar char="o"/>
            </a:pPr>
            <a:r>
              <a:rPr b="1" lang="fr-FR" sz="1400" spc="-1" strike="noStrike">
                <a:solidFill>
                  <a:srgbClr val="ffffff"/>
                </a:solidFill>
                <a:latin typeface="Arial"/>
              </a:rPr>
              <a:t>Quand un candidat accepte une formation, il a toujours la possibilité de conserver des vœux pour lesquels il est en liste d’attente </a:t>
            </a:r>
            <a:r>
              <a:rPr b="0" lang="fr-FR" sz="1400" spc="-1" strike="noStrike">
                <a:solidFill>
                  <a:srgbClr val="000000"/>
                </a:solidFill>
                <a:latin typeface="Arial"/>
              </a:rPr>
              <a:t>et qui l’intéressent davantage</a:t>
            </a:r>
            <a:endParaRPr b="0" lang="fr-FR" sz="1400" spc="-1" strike="noStrike">
              <a:solidFill>
                <a:srgbClr val="0c5076"/>
              </a:solidFill>
              <a:latin typeface="Arial"/>
            </a:endParaRPr>
          </a:p>
        </p:txBody>
      </p:sp>
      <p:sp>
        <p:nvSpPr>
          <p:cNvPr id="304" name="TextShape 2"/>
          <p:cNvSpPr txBox="1"/>
          <p:nvPr/>
        </p:nvSpPr>
        <p:spPr>
          <a:xfrm>
            <a:off x="7596360" y="4783680"/>
            <a:ext cx="1169640" cy="359640"/>
          </a:xfrm>
          <a:prstGeom prst="rect">
            <a:avLst/>
          </a:prstGeom>
          <a:noFill/>
          <a:ln>
            <a:noFill/>
          </a:ln>
        </p:spPr>
        <p:txBody>
          <a:bodyPr lIns="90000" rIns="90000" tIns="45000" bIns="45000"/>
          <a:p>
            <a:pPr algn="r">
              <a:lnSpc>
                <a:spcPct val="100000"/>
              </a:lnSpc>
            </a:pPr>
            <a:fld id="{FBC7569E-7438-4D4F-B61C-2446D65884C8}" type="slidenum">
              <a:rPr b="0" lang="fr-FR" sz="1400" spc="-1" strike="noStrike">
                <a:solidFill>
                  <a:srgbClr val="ff0000"/>
                </a:solidFill>
                <a:latin typeface="Arial"/>
              </a:rPr>
              <a:t>&lt;numéro&gt;</a:t>
            </a:fld>
            <a:endParaRPr b="0" lang="fr-FR" sz="1400" spc="-1" strike="noStrike">
              <a:latin typeface="Times New Roman"/>
            </a:endParaRPr>
          </a:p>
        </p:txBody>
      </p:sp>
      <p:sp>
        <p:nvSpPr>
          <p:cNvPr id="305" name="CustomShape 3"/>
          <p:cNvSpPr/>
          <p:nvPr/>
        </p:nvSpPr>
        <p:spPr>
          <a:xfrm>
            <a:off x="5508000" y="195480"/>
            <a:ext cx="3168000" cy="344160"/>
          </a:xfrm>
          <a:prstGeom prst="roundRect">
            <a:avLst>
              <a:gd name="adj" fmla="val 16667"/>
            </a:avLst>
          </a:prstGeom>
          <a:solidFill>
            <a:schemeClr val="accent6">
              <a:alpha val="69804"/>
            </a:schemeClr>
          </a:solidFill>
          <a:ln w="12600">
            <a:solidFill>
              <a:schemeClr val="accent6"/>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fr-FR" sz="1400" spc="-1" strike="noStrike">
                <a:solidFill>
                  <a:srgbClr val="000091"/>
                </a:solidFill>
                <a:latin typeface="Arial"/>
              </a:rPr>
              <a:t>Les principales règles à retenir</a:t>
            </a:r>
            <a:endParaRPr b="0" lang="fr-FR" sz="1400" spc="-1" strike="noStrike">
              <a:latin typeface="Arial"/>
            </a:endParaRPr>
          </a:p>
        </p:txBody>
      </p:sp>
    </p:spTree>
  </p:cSld>
  <p:timing>
    <p:tnLst>
      <p:par>
        <p:cTn id="27" dur="indefinite" restart="never" nodeType="tmRoot">
          <p:childTnLst>
            <p:seq>
              <p:cTn id="28"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6" name="TextShape 1"/>
          <p:cNvSpPr txBox="1"/>
          <p:nvPr/>
        </p:nvSpPr>
        <p:spPr>
          <a:xfrm>
            <a:off x="6426360" y="4783680"/>
            <a:ext cx="1169640" cy="359640"/>
          </a:xfrm>
          <a:prstGeom prst="rect">
            <a:avLst/>
          </a:prstGeom>
          <a:noFill/>
          <a:ln>
            <a:noFill/>
          </a:ln>
        </p:spPr>
        <p:txBody>
          <a:bodyPr lIns="90000" rIns="90000" tIns="45000" bIns="45000"/>
          <a:p>
            <a:pPr algn="r">
              <a:lnSpc>
                <a:spcPct val="100000"/>
              </a:lnSpc>
            </a:pPr>
            <a:fld id="{8D75AF65-2ADB-46C3-973C-C2C90FBFC14D}" type="datetime1">
              <a:rPr b="0" lang="fr-FR" sz="750" spc="-1" strike="noStrike" cap="all">
                <a:solidFill>
                  <a:srgbClr val="000091"/>
                </a:solidFill>
                <a:latin typeface="Arial"/>
              </a:rPr>
              <a:t>07/01/2024</a:t>
            </a:fld>
            <a:endParaRPr b="0" lang="fr-FR" sz="750" spc="-1" strike="noStrike">
              <a:latin typeface="Times New Roman"/>
            </a:endParaRPr>
          </a:p>
        </p:txBody>
      </p:sp>
      <p:sp>
        <p:nvSpPr>
          <p:cNvPr id="307" name="TextShape 2"/>
          <p:cNvSpPr txBox="1"/>
          <p:nvPr/>
        </p:nvSpPr>
        <p:spPr>
          <a:xfrm>
            <a:off x="7596360" y="4783680"/>
            <a:ext cx="1079640" cy="359640"/>
          </a:xfrm>
          <a:prstGeom prst="rect">
            <a:avLst/>
          </a:prstGeom>
          <a:noFill/>
          <a:ln>
            <a:noFill/>
          </a:ln>
        </p:spPr>
        <p:txBody>
          <a:bodyPr lIns="90000" rIns="90000" tIns="45000" bIns="45000"/>
          <a:p>
            <a:pPr algn="r">
              <a:lnSpc>
                <a:spcPct val="100000"/>
              </a:lnSpc>
            </a:pPr>
            <a:fld id="{00B07062-4984-4520-A885-C67CAE0A6064}" type="slidenum">
              <a:rPr b="0" lang="fr-FR" sz="1400" spc="-1" strike="noStrike">
                <a:solidFill>
                  <a:srgbClr val="ff0000"/>
                </a:solidFill>
                <a:latin typeface="Arial"/>
              </a:rPr>
              <a:t>&lt;numéro&gt;</a:t>
            </a:fld>
            <a:endParaRPr b="0" lang="fr-FR" sz="1400" spc="-1" strike="noStrike">
              <a:latin typeface="Times New Roman"/>
            </a:endParaRPr>
          </a:p>
        </p:txBody>
      </p:sp>
      <p:pic>
        <p:nvPicPr>
          <p:cNvPr id="308" name="Image 6" descr=""/>
          <p:cNvPicPr/>
          <p:nvPr/>
        </p:nvPicPr>
        <p:blipFill>
          <a:blip r:embed="rId1"/>
          <a:stretch/>
        </p:blipFill>
        <p:spPr>
          <a:xfrm>
            <a:off x="0" y="0"/>
            <a:ext cx="9143640" cy="5143320"/>
          </a:xfrm>
          <a:prstGeom prst="rect">
            <a:avLst/>
          </a:prstGeom>
          <a:ln>
            <a:noFill/>
          </a:ln>
        </p:spPr>
      </p:pic>
    </p:spTree>
  </p:cSld>
  <p:timing>
    <p:tnLst>
      <p:par>
        <p:cTn id="29" dur="indefinite" restart="never" nodeType="tmRoot">
          <p:childTnLst>
            <p:seq>
              <p:cTn id="30"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TextShape 1"/>
          <p:cNvSpPr txBox="1"/>
          <p:nvPr/>
        </p:nvSpPr>
        <p:spPr>
          <a:xfrm>
            <a:off x="395640" y="1240560"/>
            <a:ext cx="3600000" cy="3744000"/>
          </a:xfrm>
          <a:prstGeom prst="rect">
            <a:avLst/>
          </a:prstGeom>
          <a:noFill/>
          <a:ln>
            <a:noFill/>
          </a:ln>
        </p:spPr>
        <p:txBody>
          <a:bodyPr lIns="0" rIns="0" tIns="0" bIns="0"/>
          <a:p>
            <a:pPr marL="285840" indent="-285480" algn="just">
              <a:lnSpc>
                <a:spcPct val="100000"/>
              </a:lnSpc>
              <a:spcBef>
                <a:spcPts val="281"/>
              </a:spcBef>
              <a:buClr>
                <a:srgbClr val="ff0000"/>
              </a:buClr>
              <a:buFont typeface="Courier New"/>
              <a:buChar char="o"/>
            </a:pPr>
            <a:r>
              <a:rPr b="1" lang="fr-FR" sz="1400" spc="-1" strike="noStrike">
                <a:solidFill>
                  <a:srgbClr val="ffffff"/>
                </a:solidFill>
                <a:latin typeface="Arial"/>
              </a:rPr>
              <a:t>La lettre de motivation </a:t>
            </a:r>
            <a:r>
              <a:rPr b="0" lang="fr-FR" sz="1400" spc="-1" strike="noStrike">
                <a:solidFill>
                  <a:srgbClr val="000000"/>
                </a:solidFill>
                <a:latin typeface="Arial"/>
              </a:rPr>
              <a:t> quand elle est demandée par la formation</a:t>
            </a:r>
            <a:endParaRPr b="0" lang="fr-FR" sz="1400" spc="-1" strike="noStrike">
              <a:solidFill>
                <a:srgbClr val="0c5076"/>
              </a:solidFill>
              <a:latin typeface="Arial"/>
            </a:endParaRPr>
          </a:p>
          <a:p>
            <a:pPr algn="just">
              <a:lnSpc>
                <a:spcPct val="100000"/>
              </a:lnSpc>
              <a:spcBef>
                <a:spcPts val="281"/>
              </a:spcBef>
            </a:pPr>
            <a:endParaRPr b="0" lang="fr-FR" sz="1400" spc="-1" strike="noStrike">
              <a:solidFill>
                <a:srgbClr val="0c5076"/>
              </a:solidFill>
              <a:latin typeface="Arial"/>
            </a:endParaRPr>
          </a:p>
          <a:p>
            <a:pPr marL="285840" indent="-285480" algn="just">
              <a:lnSpc>
                <a:spcPct val="100000"/>
              </a:lnSpc>
              <a:spcBef>
                <a:spcPts val="281"/>
              </a:spcBef>
              <a:buClr>
                <a:srgbClr val="ff0000"/>
              </a:buClr>
              <a:buFont typeface="Courier New"/>
              <a:buChar char="o"/>
            </a:pPr>
            <a:r>
              <a:rPr b="1" lang="fr-FR" sz="1400" spc="-1" strike="noStrike">
                <a:solidFill>
                  <a:srgbClr val="ffffff"/>
                </a:solidFill>
                <a:latin typeface="Arial"/>
              </a:rPr>
              <a:t>les pièces complémentaires </a:t>
            </a:r>
            <a:r>
              <a:rPr b="0" lang="fr-FR" sz="1400" spc="-1" strike="noStrike">
                <a:solidFill>
                  <a:srgbClr val="000000"/>
                </a:solidFill>
                <a:latin typeface="Arial"/>
              </a:rPr>
              <a:t>demandées par certaines formations</a:t>
            </a:r>
            <a:endParaRPr b="0" lang="fr-FR" sz="1400" spc="-1" strike="noStrike">
              <a:solidFill>
                <a:srgbClr val="0c5076"/>
              </a:solidFill>
              <a:latin typeface="Arial"/>
            </a:endParaRPr>
          </a:p>
          <a:p>
            <a:pPr algn="just">
              <a:lnSpc>
                <a:spcPct val="100000"/>
              </a:lnSpc>
              <a:spcBef>
                <a:spcPts val="281"/>
              </a:spcBef>
            </a:pPr>
            <a:endParaRPr b="0" lang="fr-FR" sz="1400" spc="-1" strike="noStrike">
              <a:solidFill>
                <a:srgbClr val="0c5076"/>
              </a:solidFill>
              <a:latin typeface="Arial"/>
            </a:endParaRPr>
          </a:p>
          <a:p>
            <a:pPr marL="285840" indent="-285480" algn="just">
              <a:lnSpc>
                <a:spcPct val="100000"/>
              </a:lnSpc>
              <a:spcBef>
                <a:spcPts val="281"/>
              </a:spcBef>
              <a:buClr>
                <a:srgbClr val="ff0000"/>
              </a:buClr>
              <a:buFont typeface="Courier New"/>
              <a:buChar char="o"/>
            </a:pPr>
            <a:r>
              <a:rPr b="1" lang="fr-FR" sz="1400" spc="-1" strike="noStrike">
                <a:solidFill>
                  <a:srgbClr val="ffffff"/>
                </a:solidFill>
                <a:latin typeface="Arial"/>
              </a:rPr>
              <a:t>la rubrique Activités et centres d’intérêt </a:t>
            </a:r>
            <a:r>
              <a:rPr b="0" lang="fr-FR" sz="1400" spc="-1" strike="noStrike">
                <a:solidFill>
                  <a:srgbClr val="000000"/>
                </a:solidFill>
                <a:latin typeface="Arial"/>
              </a:rPr>
              <a:t> une rubrique facultative pour mettre en valeur vos compétences, vos expériences et engagements</a:t>
            </a:r>
            <a:endParaRPr b="0" lang="fr-FR" sz="1400" spc="-1" strike="noStrike">
              <a:solidFill>
                <a:srgbClr val="0c5076"/>
              </a:solidFill>
              <a:latin typeface="Arial"/>
            </a:endParaRPr>
          </a:p>
          <a:p>
            <a:pPr algn="just">
              <a:lnSpc>
                <a:spcPct val="100000"/>
              </a:lnSpc>
              <a:spcBef>
                <a:spcPts val="281"/>
              </a:spcBef>
            </a:pPr>
            <a:endParaRPr b="0" lang="fr-FR" sz="1400" spc="-1" strike="noStrike">
              <a:solidFill>
                <a:srgbClr val="0c5076"/>
              </a:solidFill>
              <a:latin typeface="Arial"/>
            </a:endParaRPr>
          </a:p>
          <a:p>
            <a:pPr marL="285840" indent="-285480" algn="just">
              <a:lnSpc>
                <a:spcPct val="100000"/>
              </a:lnSpc>
              <a:spcBef>
                <a:spcPts val="281"/>
              </a:spcBef>
              <a:buClr>
                <a:srgbClr val="ff0000"/>
              </a:buClr>
              <a:buFont typeface="Courier New"/>
              <a:buChar char="o"/>
            </a:pPr>
            <a:r>
              <a:rPr b="1" lang="fr-FR" sz="1400" spc="-1" strike="noStrike">
                <a:solidFill>
                  <a:srgbClr val="ffffff"/>
                </a:solidFill>
                <a:latin typeface="Arial"/>
              </a:rPr>
              <a:t>la fiche Avenir</a:t>
            </a:r>
            <a:r>
              <a:rPr b="0" lang="fr-FR" sz="1400" spc="-1" strike="noStrike">
                <a:solidFill>
                  <a:srgbClr val="000000"/>
                </a:solidFill>
                <a:latin typeface="Arial"/>
              </a:rPr>
              <a:t> renseignée par le lycée</a:t>
            </a:r>
            <a:endParaRPr b="0" lang="fr-FR" sz="1400" spc="-1" strike="noStrike">
              <a:solidFill>
                <a:srgbClr val="0c5076"/>
              </a:solidFill>
              <a:latin typeface="Arial"/>
            </a:endParaRPr>
          </a:p>
          <a:p>
            <a:pPr>
              <a:lnSpc>
                <a:spcPct val="100000"/>
              </a:lnSpc>
              <a:spcBef>
                <a:spcPts val="281"/>
              </a:spcBef>
            </a:pPr>
            <a:endParaRPr b="0" lang="fr-FR" sz="1400" spc="-1" strike="noStrike">
              <a:solidFill>
                <a:srgbClr val="0c5076"/>
              </a:solidFill>
              <a:latin typeface="Arial"/>
            </a:endParaRPr>
          </a:p>
          <a:p>
            <a:pPr>
              <a:lnSpc>
                <a:spcPct val="100000"/>
              </a:lnSpc>
              <a:spcBef>
                <a:spcPts val="281"/>
              </a:spcBef>
            </a:pPr>
            <a:endParaRPr b="0" lang="fr-FR" sz="1400" spc="-1" strike="noStrike">
              <a:solidFill>
                <a:srgbClr val="0c5076"/>
              </a:solidFill>
              <a:latin typeface="Arial"/>
            </a:endParaRPr>
          </a:p>
        </p:txBody>
      </p:sp>
      <p:sp>
        <p:nvSpPr>
          <p:cNvPr id="310" name="TextShape 2"/>
          <p:cNvSpPr txBox="1"/>
          <p:nvPr/>
        </p:nvSpPr>
        <p:spPr>
          <a:xfrm>
            <a:off x="4143600" y="915480"/>
            <a:ext cx="4544640" cy="3384000"/>
          </a:xfrm>
          <a:prstGeom prst="rect">
            <a:avLst/>
          </a:prstGeom>
          <a:noFill/>
          <a:ln>
            <a:noFill/>
          </a:ln>
        </p:spPr>
        <p:txBody>
          <a:bodyPr lIns="0" rIns="0" tIns="0" bIns="0"/>
          <a:p>
            <a:pPr>
              <a:lnSpc>
                <a:spcPct val="100000"/>
              </a:lnSpc>
              <a:spcBef>
                <a:spcPts val="281"/>
              </a:spcBef>
            </a:pPr>
            <a:endParaRPr b="0" lang="fr-FR" sz="1050" spc="-1" strike="noStrike">
              <a:solidFill>
                <a:srgbClr val="0c5076"/>
              </a:solidFill>
              <a:latin typeface="Arial"/>
            </a:endParaRPr>
          </a:p>
          <a:p>
            <a:pPr marL="285840" indent="-285480">
              <a:lnSpc>
                <a:spcPct val="100000"/>
              </a:lnSpc>
              <a:spcBef>
                <a:spcPts val="281"/>
              </a:spcBef>
              <a:buClr>
                <a:srgbClr val="ff0000"/>
              </a:buClr>
              <a:buFont typeface="Courier New"/>
              <a:buChar char="o"/>
            </a:pPr>
            <a:r>
              <a:rPr b="1" lang="fr-FR" sz="1400" spc="-1" strike="noStrike">
                <a:solidFill>
                  <a:srgbClr val="ffffff"/>
                </a:solidFill>
                <a:latin typeface="Arial"/>
              </a:rPr>
              <a:t>Les bulletins scolaires et notes du baccalauréat : </a:t>
            </a:r>
            <a:endParaRPr b="0" lang="fr-FR" sz="1400" spc="-1" strike="noStrike">
              <a:solidFill>
                <a:srgbClr val="0c5076"/>
              </a:solidFill>
              <a:latin typeface="Arial"/>
            </a:endParaRPr>
          </a:p>
          <a:p>
            <a:pPr lvl="1" marL="252000" indent="-71640" algn="just">
              <a:lnSpc>
                <a:spcPct val="100000"/>
              </a:lnSpc>
              <a:spcBef>
                <a:spcPts val="601"/>
              </a:spcBef>
              <a:spcAft>
                <a:spcPts val="601"/>
              </a:spcAft>
              <a:buClr>
                <a:srgbClr val="000000"/>
              </a:buClr>
              <a:buFont typeface="Arial"/>
              <a:buChar char="•"/>
            </a:pPr>
            <a:r>
              <a:rPr b="1" lang="fr-FR" sz="1400" spc="-1" strike="noStrike">
                <a:solidFill>
                  <a:srgbClr val="000000"/>
                </a:solidFill>
                <a:latin typeface="Arial"/>
              </a:rPr>
              <a:t>Année de première </a:t>
            </a:r>
            <a:r>
              <a:rPr b="0" lang="fr-FR" sz="1400" spc="-1" strike="noStrike">
                <a:solidFill>
                  <a:srgbClr val="000000"/>
                </a:solidFill>
                <a:latin typeface="Arial"/>
              </a:rPr>
              <a:t>: bulletins scolaires et les notes des épreuves anticipées de français et celles au titre du contrôle continu du baccalauréat (pour les lycéens généraux et technologiques)</a:t>
            </a:r>
            <a:endParaRPr b="0" lang="fr-FR" sz="1400" spc="-1" strike="noStrike">
              <a:solidFill>
                <a:srgbClr val="000091"/>
              </a:solidFill>
              <a:latin typeface="Arial"/>
            </a:endParaRPr>
          </a:p>
          <a:p>
            <a:pPr lvl="1" marL="252000" indent="-71640" algn="just">
              <a:lnSpc>
                <a:spcPct val="100000"/>
              </a:lnSpc>
              <a:spcBef>
                <a:spcPts val="601"/>
              </a:spcBef>
              <a:spcAft>
                <a:spcPts val="601"/>
              </a:spcAft>
              <a:buClr>
                <a:srgbClr val="000000"/>
              </a:buClr>
              <a:buFont typeface="Arial"/>
              <a:buChar char="•"/>
            </a:pPr>
            <a:r>
              <a:rPr b="1" lang="fr-FR" sz="1400" spc="-1" strike="noStrike">
                <a:solidFill>
                  <a:srgbClr val="000000"/>
                </a:solidFill>
                <a:latin typeface="Arial"/>
              </a:rPr>
              <a:t>Année de terminale </a:t>
            </a:r>
            <a:r>
              <a:rPr b="0" lang="fr-FR" sz="1400" spc="-1" strike="noStrike">
                <a:solidFill>
                  <a:srgbClr val="000000"/>
                </a:solidFill>
                <a:latin typeface="Arial"/>
              </a:rPr>
              <a:t>: bulletins scolaires des 1er et 2e trimestres (ou 1</a:t>
            </a:r>
            <a:r>
              <a:rPr b="0" lang="fr-FR" sz="1400" spc="-1" strike="noStrike" baseline="30000">
                <a:solidFill>
                  <a:srgbClr val="000000"/>
                </a:solidFill>
                <a:latin typeface="Arial"/>
              </a:rPr>
              <a:t>er</a:t>
            </a:r>
            <a:r>
              <a:rPr b="0" lang="fr-FR" sz="1400" spc="-1" strike="noStrike">
                <a:solidFill>
                  <a:srgbClr val="000000"/>
                </a:solidFill>
                <a:latin typeface="Arial"/>
              </a:rPr>
              <a:t> semestre) </a:t>
            </a:r>
            <a:endParaRPr b="0" lang="fr-FR" sz="1400" spc="-1" strike="noStrike">
              <a:solidFill>
                <a:srgbClr val="000091"/>
              </a:solidFill>
              <a:latin typeface="Arial"/>
            </a:endParaRPr>
          </a:p>
          <a:p>
            <a:pPr marL="180000" algn="just">
              <a:lnSpc>
                <a:spcPct val="100000"/>
              </a:lnSpc>
              <a:spcBef>
                <a:spcPts val="601"/>
              </a:spcBef>
              <a:spcAft>
                <a:spcPts val="601"/>
              </a:spcAft>
            </a:pPr>
            <a:endParaRPr b="0" lang="fr-FR" sz="1400" spc="-1" strike="noStrike">
              <a:solidFill>
                <a:srgbClr val="0c5076"/>
              </a:solidFill>
              <a:latin typeface="Arial"/>
            </a:endParaRPr>
          </a:p>
          <a:p>
            <a:pPr marL="285840" indent="-285480" algn="just">
              <a:lnSpc>
                <a:spcPct val="100000"/>
              </a:lnSpc>
              <a:spcBef>
                <a:spcPts val="281"/>
              </a:spcBef>
              <a:buClr>
                <a:srgbClr val="ff0000"/>
              </a:buClr>
              <a:buFont typeface="Courier New"/>
              <a:buChar char="o"/>
            </a:pPr>
            <a:r>
              <a:rPr b="1" lang="fr-FR" sz="1400" spc="-1" strike="noStrike">
                <a:solidFill>
                  <a:srgbClr val="ffffff"/>
                </a:solidFill>
                <a:latin typeface="Arial"/>
              </a:rPr>
              <a:t>Des informations sur votre parcours spécifique </a:t>
            </a:r>
            <a:r>
              <a:rPr b="0" lang="fr-FR" sz="1400" spc="-1" strike="noStrike">
                <a:solidFill>
                  <a:srgbClr val="000000"/>
                </a:solidFill>
                <a:latin typeface="Arial"/>
              </a:rPr>
              <a:t>(sections européennes ou binationales, et les options internationales) </a:t>
            </a:r>
            <a:r>
              <a:rPr b="1" lang="fr-FR" sz="1400" spc="-1" strike="noStrike">
                <a:solidFill>
                  <a:srgbClr val="ffffff"/>
                </a:solidFill>
                <a:latin typeface="Arial"/>
              </a:rPr>
              <a:t>ou votre participation aux cordées de la réussite </a:t>
            </a:r>
            <a:r>
              <a:rPr b="0" lang="fr-FR" sz="1400" spc="-1" strike="noStrike">
                <a:solidFill>
                  <a:srgbClr val="000000"/>
                </a:solidFill>
                <a:latin typeface="Arial"/>
              </a:rPr>
              <a:t>(seulement si vous le souhaitez)</a:t>
            </a:r>
            <a:endParaRPr b="0" lang="fr-FR" sz="1400" spc="-1" strike="noStrike">
              <a:solidFill>
                <a:srgbClr val="0c5076"/>
              </a:solidFill>
              <a:latin typeface="Arial"/>
            </a:endParaRPr>
          </a:p>
          <a:p>
            <a:endParaRPr b="0" lang="fr-FR" sz="1400" spc="-1" strike="noStrike">
              <a:solidFill>
                <a:srgbClr val="0c5076"/>
              </a:solidFill>
              <a:latin typeface="Arial"/>
            </a:endParaRPr>
          </a:p>
        </p:txBody>
      </p:sp>
      <p:sp>
        <p:nvSpPr>
          <p:cNvPr id="311" name="TextShape 3"/>
          <p:cNvSpPr txBox="1"/>
          <p:nvPr/>
        </p:nvSpPr>
        <p:spPr>
          <a:xfrm>
            <a:off x="7596360" y="4783680"/>
            <a:ext cx="1079640" cy="359640"/>
          </a:xfrm>
          <a:prstGeom prst="rect">
            <a:avLst/>
          </a:prstGeom>
          <a:noFill/>
          <a:ln>
            <a:noFill/>
          </a:ln>
        </p:spPr>
        <p:txBody>
          <a:bodyPr lIns="90000" rIns="90000" tIns="45000" bIns="45000"/>
          <a:p>
            <a:pPr algn="r">
              <a:lnSpc>
                <a:spcPct val="100000"/>
              </a:lnSpc>
            </a:pPr>
            <a:fld id="{2CC7EC88-6052-457D-BE4A-983C159BB4B3}" type="slidenum">
              <a:rPr b="0" lang="fr-FR" sz="1400" spc="-1" strike="noStrike">
                <a:solidFill>
                  <a:srgbClr val="ff0000"/>
                </a:solidFill>
                <a:latin typeface="Arial"/>
              </a:rPr>
              <a:t>&lt;numéro&gt;</a:t>
            </a:fld>
            <a:endParaRPr b="0" lang="fr-FR" sz="1400" spc="-1" strike="noStrike">
              <a:latin typeface="Times New Roman"/>
            </a:endParaRPr>
          </a:p>
        </p:txBody>
      </p:sp>
      <p:sp>
        <p:nvSpPr>
          <p:cNvPr id="312" name="CustomShape 4"/>
          <p:cNvSpPr/>
          <p:nvPr/>
        </p:nvSpPr>
        <p:spPr>
          <a:xfrm>
            <a:off x="4068000" y="195480"/>
            <a:ext cx="4608000" cy="344160"/>
          </a:xfrm>
          <a:prstGeom prst="roundRect">
            <a:avLst>
              <a:gd name="adj" fmla="val 16667"/>
            </a:avLst>
          </a:prstGeom>
          <a:solidFill>
            <a:schemeClr val="accent6">
              <a:alpha val="69804"/>
            </a:schemeClr>
          </a:solidFill>
          <a:ln w="12600">
            <a:solidFill>
              <a:schemeClr val="accent6"/>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fr-FR" sz="1400" spc="-1" strike="noStrike">
                <a:solidFill>
                  <a:srgbClr val="000091"/>
                </a:solidFill>
                <a:latin typeface="Arial"/>
              </a:rPr>
              <a:t>Les éléments transmis aux formations du supérieur</a:t>
            </a:r>
            <a:endParaRPr b="0" lang="fr-FR" sz="1400" spc="-1" strike="noStrike">
              <a:latin typeface="Arial"/>
            </a:endParaRPr>
          </a:p>
        </p:txBody>
      </p:sp>
    </p:spTree>
  </p:cSld>
  <p:timing>
    <p:tnLst>
      <p:par>
        <p:cTn id="31" dur="indefinite" restart="never" nodeType="tmRoot">
          <p:childTnLst>
            <p:seq>
              <p:cTn id="32"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3" name="TextShape 1"/>
          <p:cNvSpPr txBox="1"/>
          <p:nvPr/>
        </p:nvSpPr>
        <p:spPr>
          <a:xfrm>
            <a:off x="6426360" y="4783680"/>
            <a:ext cx="1169640" cy="359640"/>
          </a:xfrm>
          <a:prstGeom prst="rect">
            <a:avLst/>
          </a:prstGeom>
          <a:noFill/>
          <a:ln>
            <a:noFill/>
          </a:ln>
        </p:spPr>
        <p:txBody>
          <a:bodyPr lIns="90000" rIns="90000" tIns="45000" bIns="45000"/>
          <a:p>
            <a:pPr algn="r">
              <a:lnSpc>
                <a:spcPct val="100000"/>
              </a:lnSpc>
            </a:pPr>
            <a:fld id="{921B7272-2B73-4559-9F7C-BD6A9CAE77FE}" type="datetime1">
              <a:rPr b="0" lang="fr-FR" sz="750" spc="-1" strike="noStrike" cap="all">
                <a:solidFill>
                  <a:srgbClr val="000091"/>
                </a:solidFill>
                <a:latin typeface="Arial"/>
              </a:rPr>
              <a:t>07/01/2024</a:t>
            </a:fld>
            <a:endParaRPr b="0" lang="fr-FR" sz="750" spc="-1" strike="noStrike">
              <a:latin typeface="Times New Roman"/>
            </a:endParaRPr>
          </a:p>
        </p:txBody>
      </p:sp>
      <p:sp>
        <p:nvSpPr>
          <p:cNvPr id="314" name="TextShape 2"/>
          <p:cNvSpPr txBox="1"/>
          <p:nvPr/>
        </p:nvSpPr>
        <p:spPr>
          <a:xfrm>
            <a:off x="7596360" y="4783680"/>
            <a:ext cx="1079640" cy="359640"/>
          </a:xfrm>
          <a:prstGeom prst="rect">
            <a:avLst/>
          </a:prstGeom>
          <a:noFill/>
          <a:ln>
            <a:noFill/>
          </a:ln>
        </p:spPr>
        <p:txBody>
          <a:bodyPr lIns="90000" rIns="90000" tIns="45000" bIns="45000"/>
          <a:p>
            <a:pPr algn="r">
              <a:lnSpc>
                <a:spcPct val="100000"/>
              </a:lnSpc>
            </a:pPr>
            <a:fld id="{1EC2ED24-2323-411F-9AE4-D21933D6C70F}" type="slidenum">
              <a:rPr b="0" lang="fr-FR" sz="1400" spc="-1" strike="noStrike">
                <a:solidFill>
                  <a:srgbClr val="ff0000"/>
                </a:solidFill>
                <a:latin typeface="Arial"/>
              </a:rPr>
              <a:t>&lt;numéro&gt;</a:t>
            </a:fld>
            <a:endParaRPr b="0" lang="fr-FR" sz="1400" spc="-1" strike="noStrike">
              <a:latin typeface="Times New Roman"/>
            </a:endParaRPr>
          </a:p>
        </p:txBody>
      </p:sp>
      <p:pic>
        <p:nvPicPr>
          <p:cNvPr id="315" name="Image 8" descr=""/>
          <p:cNvPicPr/>
          <p:nvPr/>
        </p:nvPicPr>
        <p:blipFill>
          <a:blip r:embed="rId1"/>
          <a:stretch/>
        </p:blipFill>
        <p:spPr>
          <a:xfrm>
            <a:off x="0" y="0"/>
            <a:ext cx="9143640" cy="5143320"/>
          </a:xfrm>
          <a:prstGeom prst="rect">
            <a:avLst/>
          </a:prstGeom>
          <a:ln>
            <a:noFill/>
          </a:ln>
        </p:spPr>
      </p:pic>
    </p:spTree>
  </p:cSld>
  <p:timing>
    <p:tnLst>
      <p:par>
        <p:cTn id="33" dur="indefinite" restart="never" nodeType="tmRoot">
          <p:childTnLst>
            <p:seq>
              <p:cTn id="34" dur="indefinite"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6" name="TextShape 1"/>
          <p:cNvSpPr txBox="1"/>
          <p:nvPr/>
        </p:nvSpPr>
        <p:spPr>
          <a:xfrm>
            <a:off x="6426360" y="4783680"/>
            <a:ext cx="1169640" cy="359640"/>
          </a:xfrm>
          <a:prstGeom prst="rect">
            <a:avLst/>
          </a:prstGeom>
          <a:noFill/>
          <a:ln>
            <a:noFill/>
          </a:ln>
        </p:spPr>
        <p:txBody>
          <a:bodyPr lIns="90000" rIns="90000" tIns="45000" bIns="45000"/>
          <a:p>
            <a:pPr algn="r">
              <a:lnSpc>
                <a:spcPct val="100000"/>
              </a:lnSpc>
            </a:pPr>
            <a:fld id="{4F5B8B14-131D-48C2-9170-70ECE966291F}" type="datetime1">
              <a:rPr b="0" lang="fr-FR" sz="750" spc="-1" strike="noStrike" cap="all">
                <a:solidFill>
                  <a:srgbClr val="000091"/>
                </a:solidFill>
                <a:latin typeface="Arial"/>
              </a:rPr>
              <a:t>07/01/2024</a:t>
            </a:fld>
            <a:endParaRPr b="0" lang="fr-FR" sz="750" spc="-1" strike="noStrike">
              <a:latin typeface="Times New Roman"/>
            </a:endParaRPr>
          </a:p>
        </p:txBody>
      </p:sp>
      <p:sp>
        <p:nvSpPr>
          <p:cNvPr id="317" name="TextShape 2"/>
          <p:cNvSpPr txBox="1"/>
          <p:nvPr/>
        </p:nvSpPr>
        <p:spPr>
          <a:xfrm>
            <a:off x="7596360" y="4783680"/>
            <a:ext cx="1169640" cy="359640"/>
          </a:xfrm>
          <a:prstGeom prst="rect">
            <a:avLst/>
          </a:prstGeom>
          <a:noFill/>
          <a:ln>
            <a:noFill/>
          </a:ln>
        </p:spPr>
        <p:txBody>
          <a:bodyPr lIns="90000" rIns="90000" tIns="45000" bIns="45000"/>
          <a:p>
            <a:pPr algn="r">
              <a:lnSpc>
                <a:spcPct val="100000"/>
              </a:lnSpc>
            </a:pPr>
            <a:fld id="{9C533787-91E1-47EC-A2C8-F9510CEB1638}" type="slidenum">
              <a:rPr b="0" lang="fr-FR" sz="1400" spc="-1" strike="noStrike">
                <a:solidFill>
                  <a:srgbClr val="ff0000"/>
                </a:solidFill>
                <a:latin typeface="Arial"/>
              </a:rPr>
              <a:t>&lt;numéro&gt;</a:t>
            </a:fld>
            <a:endParaRPr b="0" lang="fr-FR" sz="1400" spc="-1" strike="noStrike">
              <a:latin typeface="Times New Roman"/>
            </a:endParaRPr>
          </a:p>
        </p:txBody>
      </p:sp>
      <p:pic>
        <p:nvPicPr>
          <p:cNvPr id="318" name="Image 1" descr=""/>
          <p:cNvPicPr/>
          <p:nvPr/>
        </p:nvPicPr>
        <p:blipFill>
          <a:blip r:embed="rId1"/>
          <a:stretch/>
        </p:blipFill>
        <p:spPr>
          <a:xfrm>
            <a:off x="0" y="0"/>
            <a:ext cx="9143640" cy="5143320"/>
          </a:xfrm>
          <a:prstGeom prst="rect">
            <a:avLst/>
          </a:prstGeom>
          <a:ln>
            <a:noFill/>
          </a:ln>
        </p:spPr>
      </p:pic>
    </p:spTree>
  </p:cSld>
  <p:timing>
    <p:tnLst>
      <p:par>
        <p:cTn id="35" dur="indefinite" restart="never" nodeType="tmRoot">
          <p:childTnLst>
            <p:seq>
              <p:cTn id="36" dur="indefinite"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9" name="TextShape 1"/>
          <p:cNvSpPr txBox="1"/>
          <p:nvPr/>
        </p:nvSpPr>
        <p:spPr>
          <a:xfrm>
            <a:off x="251640" y="843480"/>
            <a:ext cx="8298360" cy="3816000"/>
          </a:xfrm>
          <a:prstGeom prst="rect">
            <a:avLst/>
          </a:prstGeom>
          <a:noFill/>
          <a:ln>
            <a:noFill/>
          </a:ln>
        </p:spPr>
        <p:txBody>
          <a:bodyPr lIns="0" rIns="0" tIns="0" bIns="0"/>
          <a:p>
            <a:pPr marL="285840" indent="-285480">
              <a:lnSpc>
                <a:spcPct val="100000"/>
              </a:lnSpc>
              <a:spcBef>
                <a:spcPts val="281"/>
              </a:spcBef>
              <a:buClr>
                <a:srgbClr val="ff0000"/>
              </a:buClr>
              <a:buFont typeface="Courier New"/>
              <a:buChar char="o"/>
            </a:pPr>
            <a:r>
              <a:rPr b="1" lang="fr-FR" sz="1400" spc="-1" strike="noStrike">
                <a:solidFill>
                  <a:srgbClr val="ffffff"/>
                </a:solidFill>
                <a:latin typeface="Arial"/>
              </a:rPr>
              <a:t>Prendre connaissance du calendrier 2024,</a:t>
            </a:r>
            <a:r>
              <a:rPr b="1" lang="fr-FR" sz="1400" spc="-1" strike="noStrike">
                <a:solidFill>
                  <a:srgbClr val="000000"/>
                </a:solidFill>
                <a:latin typeface="Arial"/>
              </a:rPr>
              <a:t> des modalités de fonctionnement de la plateforme et des vidéos tutos pour vous familiariser avec la procédure</a:t>
            </a:r>
            <a:endParaRPr b="0" lang="fr-FR" sz="1400" spc="-1" strike="noStrike">
              <a:solidFill>
                <a:srgbClr val="0c5076"/>
              </a:solidFill>
              <a:latin typeface="Arial"/>
            </a:endParaRPr>
          </a:p>
          <a:p>
            <a:pPr>
              <a:lnSpc>
                <a:spcPct val="100000"/>
              </a:lnSpc>
              <a:spcBef>
                <a:spcPts val="281"/>
              </a:spcBef>
            </a:pPr>
            <a:endParaRPr b="0" lang="fr-FR" sz="1400" spc="-1" strike="noStrike">
              <a:solidFill>
                <a:srgbClr val="0c5076"/>
              </a:solidFill>
              <a:latin typeface="Arial"/>
            </a:endParaRPr>
          </a:p>
          <a:p>
            <a:pPr marL="285840" indent="-285480">
              <a:lnSpc>
                <a:spcPct val="100000"/>
              </a:lnSpc>
              <a:spcBef>
                <a:spcPts val="281"/>
              </a:spcBef>
              <a:buClr>
                <a:srgbClr val="ff0000"/>
              </a:buClr>
              <a:buFont typeface="Courier New"/>
              <a:buChar char="o"/>
            </a:pPr>
            <a:r>
              <a:rPr b="1" lang="fr-FR" sz="1400" spc="-1" strike="noStrike">
                <a:solidFill>
                  <a:srgbClr val="ffffff"/>
                </a:solidFill>
                <a:latin typeface="Arial"/>
              </a:rPr>
              <a:t>Ne pas attendre la dernière minute</a:t>
            </a:r>
            <a:r>
              <a:rPr b="1" lang="fr-FR" sz="1400" spc="-1" strike="noStrike">
                <a:solidFill>
                  <a:srgbClr val="000000"/>
                </a:solidFill>
                <a:latin typeface="Arial"/>
              </a:rPr>
              <a:t> pour préparer votre projet d’orientation : explorez le moteur de recherche des formations, consultez les fiches des formations qui vous intéressent et aidez vous des chiffres clés</a:t>
            </a:r>
            <a:endParaRPr b="0" lang="fr-FR" sz="1400" spc="-1" strike="noStrike">
              <a:solidFill>
                <a:srgbClr val="0c5076"/>
              </a:solidFill>
              <a:latin typeface="Arial"/>
            </a:endParaRPr>
          </a:p>
          <a:p>
            <a:pPr>
              <a:lnSpc>
                <a:spcPct val="100000"/>
              </a:lnSpc>
              <a:spcBef>
                <a:spcPts val="281"/>
              </a:spcBef>
            </a:pPr>
            <a:endParaRPr b="0" lang="fr-FR" sz="1400" spc="-1" strike="noStrike">
              <a:solidFill>
                <a:srgbClr val="0c5076"/>
              </a:solidFill>
              <a:latin typeface="Arial"/>
            </a:endParaRPr>
          </a:p>
          <a:p>
            <a:pPr marL="285840" indent="-285480">
              <a:lnSpc>
                <a:spcPct val="100000"/>
              </a:lnSpc>
              <a:spcBef>
                <a:spcPts val="281"/>
              </a:spcBef>
              <a:buClr>
                <a:srgbClr val="ff0000"/>
              </a:buClr>
              <a:buFont typeface="Courier New"/>
              <a:buChar char="o"/>
            </a:pPr>
            <a:r>
              <a:rPr b="1" lang="fr-FR" sz="1400" spc="-1" strike="noStrike">
                <a:solidFill>
                  <a:srgbClr val="ffffff"/>
                </a:solidFill>
                <a:latin typeface="Arial"/>
              </a:rPr>
              <a:t>Faites les vœux pour des formations qui vous intéressent, ne vous autocensurez pas, pensez à diversifier vos vœux et évitez de ne formuler qu’un seul vœu</a:t>
            </a:r>
            <a:endParaRPr b="0" lang="fr-FR" sz="1400" spc="-1" strike="noStrike">
              <a:solidFill>
                <a:srgbClr val="0c5076"/>
              </a:solidFill>
              <a:latin typeface="Arial"/>
            </a:endParaRPr>
          </a:p>
          <a:p>
            <a:pPr>
              <a:lnSpc>
                <a:spcPct val="100000"/>
              </a:lnSpc>
              <a:spcBef>
                <a:spcPts val="281"/>
              </a:spcBef>
            </a:pPr>
            <a:endParaRPr b="0" lang="fr-FR" sz="1400" spc="-1" strike="noStrike">
              <a:solidFill>
                <a:srgbClr val="0c5076"/>
              </a:solidFill>
              <a:latin typeface="Arial"/>
            </a:endParaRPr>
          </a:p>
          <a:p>
            <a:pPr marL="285840" indent="-285480" algn="just">
              <a:lnSpc>
                <a:spcPct val="100000"/>
              </a:lnSpc>
              <a:spcBef>
                <a:spcPts val="281"/>
              </a:spcBef>
              <a:buClr>
                <a:srgbClr val="ff0000"/>
              </a:buClr>
              <a:buFont typeface="Courier New"/>
              <a:buChar char="o"/>
            </a:pPr>
            <a:r>
              <a:rPr b="1" lang="fr-FR" sz="1400" spc="-1" strike="noStrike">
                <a:solidFill>
                  <a:srgbClr val="ffffff"/>
                </a:solidFill>
                <a:latin typeface="Arial"/>
              </a:rPr>
              <a:t>Ne restez pas seuls avec vos questions :</a:t>
            </a:r>
            <a:r>
              <a:rPr b="1" lang="fr-FR" sz="1400" spc="-1" strike="noStrike">
                <a:solidFill>
                  <a:srgbClr val="000000"/>
                </a:solidFill>
                <a:latin typeface="Arial"/>
              </a:rPr>
              <a:t> échangez au sein de votre lycée et profiter des opportunités de rencontres avec les enseignants et étudiants du supérieur : salons d’orientation, Lives Parcoursup, journées portes ouvertes</a:t>
            </a:r>
            <a:endParaRPr b="0" lang="fr-FR" sz="1400" spc="-1" strike="noStrike">
              <a:solidFill>
                <a:srgbClr val="0c5076"/>
              </a:solidFill>
              <a:latin typeface="Arial"/>
            </a:endParaRPr>
          </a:p>
          <a:p>
            <a:pPr>
              <a:lnSpc>
                <a:spcPct val="100000"/>
              </a:lnSpc>
              <a:spcBef>
                <a:spcPts val="281"/>
              </a:spcBef>
            </a:pPr>
            <a:endParaRPr b="0" lang="fr-FR" sz="1400" spc="-1" strike="noStrike">
              <a:solidFill>
                <a:srgbClr val="0c5076"/>
              </a:solidFill>
              <a:latin typeface="Arial"/>
            </a:endParaRPr>
          </a:p>
          <a:p>
            <a:pPr marL="285840" indent="-285480" algn="just">
              <a:lnSpc>
                <a:spcPct val="100000"/>
              </a:lnSpc>
              <a:spcBef>
                <a:spcPts val="281"/>
              </a:spcBef>
              <a:buClr>
                <a:srgbClr val="ff0000"/>
              </a:buClr>
              <a:buFont typeface="Courier New"/>
              <a:buChar char="o"/>
            </a:pPr>
            <a:r>
              <a:rPr b="1" lang="fr-FR" sz="1400" spc="-1" strike="noStrike">
                <a:solidFill>
                  <a:srgbClr val="ffffff"/>
                </a:solidFill>
                <a:latin typeface="Arial"/>
              </a:rPr>
              <a:t>Anticipez le déroulement de la phase d’admission</a:t>
            </a:r>
            <a:r>
              <a:rPr b="1" lang="fr-FR" sz="1400" spc="-1" strike="noStrike">
                <a:solidFill>
                  <a:srgbClr val="000000"/>
                </a:solidFill>
                <a:latin typeface="Arial"/>
              </a:rPr>
              <a:t>, en vous aidant des conseils des enseignants du supérieur et des chiffres clés renseignés dans les fiches des formations</a:t>
            </a:r>
            <a:endParaRPr b="0" lang="fr-FR" sz="1400" spc="-1" strike="noStrike">
              <a:solidFill>
                <a:srgbClr val="0c5076"/>
              </a:solidFill>
              <a:latin typeface="Arial"/>
            </a:endParaRPr>
          </a:p>
          <a:p>
            <a:pPr>
              <a:lnSpc>
                <a:spcPct val="100000"/>
              </a:lnSpc>
              <a:spcBef>
                <a:spcPts val="281"/>
              </a:spcBef>
            </a:pPr>
            <a:endParaRPr b="0" lang="fr-FR" sz="1400" spc="-1" strike="noStrike">
              <a:solidFill>
                <a:srgbClr val="0c5076"/>
              </a:solidFill>
              <a:latin typeface="Arial"/>
            </a:endParaRPr>
          </a:p>
        </p:txBody>
      </p:sp>
      <p:sp>
        <p:nvSpPr>
          <p:cNvPr id="320" name="TextShape 2"/>
          <p:cNvSpPr txBox="1"/>
          <p:nvPr/>
        </p:nvSpPr>
        <p:spPr>
          <a:xfrm>
            <a:off x="7596360" y="4783680"/>
            <a:ext cx="1169640" cy="359640"/>
          </a:xfrm>
          <a:prstGeom prst="rect">
            <a:avLst/>
          </a:prstGeom>
          <a:noFill/>
          <a:ln>
            <a:noFill/>
          </a:ln>
        </p:spPr>
        <p:txBody>
          <a:bodyPr lIns="90000" rIns="90000" tIns="45000" bIns="45000"/>
          <a:p>
            <a:pPr algn="r">
              <a:lnSpc>
                <a:spcPct val="100000"/>
              </a:lnSpc>
            </a:pPr>
            <a:fld id="{F0A66B36-F73B-4970-95A1-FF727BE7E7F4}" type="slidenum">
              <a:rPr b="0" lang="fr-FR" sz="1400" spc="-1" strike="noStrike">
                <a:solidFill>
                  <a:srgbClr val="ff0000"/>
                </a:solidFill>
                <a:latin typeface="Arial"/>
              </a:rPr>
              <a:t>&lt;numéro&gt;</a:t>
            </a:fld>
            <a:endParaRPr b="0" lang="fr-FR" sz="1400" spc="-1" strike="noStrike">
              <a:latin typeface="Times New Roman"/>
            </a:endParaRPr>
          </a:p>
        </p:txBody>
      </p:sp>
      <p:sp>
        <p:nvSpPr>
          <p:cNvPr id="321" name="CustomShape 3"/>
          <p:cNvSpPr/>
          <p:nvPr/>
        </p:nvSpPr>
        <p:spPr>
          <a:xfrm>
            <a:off x="4212000" y="195480"/>
            <a:ext cx="4464000" cy="344160"/>
          </a:xfrm>
          <a:prstGeom prst="roundRect">
            <a:avLst>
              <a:gd name="adj" fmla="val 16667"/>
            </a:avLst>
          </a:prstGeom>
          <a:solidFill>
            <a:schemeClr val="accent6">
              <a:alpha val="69804"/>
            </a:schemeClr>
          </a:solidFill>
          <a:ln w="12600">
            <a:solidFill>
              <a:schemeClr val="accent6"/>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fr-FR" sz="1400" spc="-1" strike="noStrike">
                <a:solidFill>
                  <a:srgbClr val="000091"/>
                </a:solidFill>
                <a:latin typeface="Arial"/>
              </a:rPr>
              <a:t>5 conseils pour aborder sereinement Parcoursup</a:t>
            </a:r>
            <a:endParaRPr b="0" lang="fr-FR" sz="1400" spc="-1" strike="noStrike">
              <a:latin typeface="Arial"/>
            </a:endParaRPr>
          </a:p>
        </p:txBody>
      </p:sp>
    </p:spTree>
  </p:cSld>
  <p:timing>
    <p:tnLst>
      <p:par>
        <p:cTn id="37" dur="indefinite" restart="never" nodeType="tmRoot">
          <p:childTnLst>
            <p:seq>
              <p:cTn id="38"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TextShape 1"/>
          <p:cNvSpPr txBox="1"/>
          <p:nvPr/>
        </p:nvSpPr>
        <p:spPr>
          <a:xfrm>
            <a:off x="6419160" y="4783680"/>
            <a:ext cx="1169640" cy="359640"/>
          </a:xfrm>
          <a:prstGeom prst="rect">
            <a:avLst/>
          </a:prstGeom>
          <a:noFill/>
          <a:ln>
            <a:noFill/>
          </a:ln>
        </p:spPr>
        <p:txBody>
          <a:bodyPr lIns="90000" rIns="90000" tIns="45000" bIns="45000"/>
          <a:p>
            <a:pPr algn="r">
              <a:lnSpc>
                <a:spcPct val="100000"/>
              </a:lnSpc>
            </a:pPr>
            <a:fld id="{0E1895D6-F820-4684-88DE-6B90D9F24DF4}" type="datetime1">
              <a:rPr b="0" lang="fr-FR" sz="750" spc="-1" strike="noStrike" cap="all">
                <a:solidFill>
                  <a:srgbClr val="000091"/>
                </a:solidFill>
                <a:latin typeface="Arial"/>
              </a:rPr>
              <a:t>07/01/2024</a:t>
            </a:fld>
            <a:endParaRPr b="0" lang="fr-FR" sz="750" spc="-1" strike="noStrike">
              <a:latin typeface="Times New Roman"/>
            </a:endParaRPr>
          </a:p>
        </p:txBody>
      </p:sp>
      <p:sp>
        <p:nvSpPr>
          <p:cNvPr id="258" name="TextShape 2"/>
          <p:cNvSpPr txBox="1"/>
          <p:nvPr/>
        </p:nvSpPr>
        <p:spPr>
          <a:xfrm>
            <a:off x="827640" y="915480"/>
            <a:ext cx="7560360" cy="3672000"/>
          </a:xfrm>
          <a:prstGeom prst="rect">
            <a:avLst/>
          </a:prstGeom>
          <a:noFill/>
          <a:ln w="10080">
            <a:noFill/>
          </a:ln>
        </p:spPr>
        <p:txBody>
          <a:bodyPr lIns="0" rIns="0" tIns="0" bIns="360000" anchor="ctr"/>
          <a:p>
            <a:pPr marL="396000" indent="-395640">
              <a:lnSpc>
                <a:spcPct val="90000"/>
              </a:lnSpc>
              <a:buClr>
                <a:srgbClr val="000091"/>
              </a:buClr>
              <a:buFont typeface="Arial"/>
              <a:buAutoNum type="arabicPeriod"/>
            </a:pPr>
            <a:r>
              <a:rPr b="1" lang="fr-FR" sz="3250" spc="-1" strike="noStrike">
                <a:solidFill>
                  <a:srgbClr val="000091"/>
                </a:solidFill>
                <a:latin typeface="Arial"/>
              </a:rPr>
              <a:t>La procédure Parcoursup 2024</a:t>
            </a:r>
            <a:endParaRPr b="0" lang="fr-FR" sz="3250" spc="-1" strike="noStrike">
              <a:solidFill>
                <a:srgbClr val="000091"/>
              </a:solidFill>
              <a:latin typeface="Arial"/>
            </a:endParaRPr>
          </a:p>
        </p:txBody>
      </p:sp>
      <p:sp>
        <p:nvSpPr>
          <p:cNvPr id="259" name="TextShape 3"/>
          <p:cNvSpPr txBox="1"/>
          <p:nvPr/>
        </p:nvSpPr>
        <p:spPr>
          <a:xfrm>
            <a:off x="7596360" y="4783680"/>
            <a:ext cx="1079640" cy="359640"/>
          </a:xfrm>
          <a:prstGeom prst="rect">
            <a:avLst/>
          </a:prstGeom>
          <a:noFill/>
          <a:ln>
            <a:noFill/>
          </a:ln>
        </p:spPr>
        <p:txBody>
          <a:bodyPr lIns="90000" rIns="90000" tIns="45000" bIns="45000"/>
          <a:p>
            <a:pPr algn="r">
              <a:lnSpc>
                <a:spcPct val="100000"/>
              </a:lnSpc>
            </a:pPr>
            <a:fld id="{4634FE4A-0C32-4F20-B8E4-2754320AF4BF}" type="slidenum">
              <a:rPr b="0" lang="fr-FR" sz="1400" spc="-1" strike="noStrike">
                <a:solidFill>
                  <a:srgbClr val="ff0000"/>
                </a:solidFill>
                <a:latin typeface="Arial"/>
              </a:rPr>
              <a:t>&lt;numéro&gt;</a:t>
            </a:fld>
            <a:endParaRPr b="0" lang="fr-FR" sz="1400" spc="-1" strike="noStrike">
              <a:latin typeface="Times New Roman"/>
            </a:endParaRPr>
          </a:p>
        </p:txBody>
      </p:sp>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2" name="TextShape 1"/>
          <p:cNvSpPr txBox="1"/>
          <p:nvPr/>
        </p:nvSpPr>
        <p:spPr>
          <a:xfrm>
            <a:off x="365760" y="1779840"/>
            <a:ext cx="8298360" cy="2664000"/>
          </a:xfrm>
          <a:prstGeom prst="rect">
            <a:avLst/>
          </a:prstGeom>
          <a:noFill/>
          <a:ln>
            <a:noFill/>
          </a:ln>
        </p:spPr>
        <p:txBody>
          <a:bodyPr lIns="0" rIns="0" tIns="0" bIns="0">
            <a:normAutofit/>
          </a:bodyPr>
          <a:p>
            <a:pPr marL="285840" indent="-285480">
              <a:lnSpc>
                <a:spcPct val="100000"/>
              </a:lnSpc>
              <a:spcBef>
                <a:spcPts val="320"/>
              </a:spcBef>
              <a:buClr>
                <a:srgbClr val="ff0000"/>
              </a:buClr>
              <a:buFont typeface="Courier New"/>
              <a:buChar char="o"/>
            </a:pPr>
            <a:r>
              <a:rPr b="1" lang="fr-FR" sz="1600" spc="-1" strike="noStrike">
                <a:solidFill>
                  <a:srgbClr val="000000"/>
                </a:solidFill>
                <a:latin typeface="Arial"/>
              </a:rPr>
              <a:t> </a:t>
            </a:r>
            <a:r>
              <a:rPr b="1" lang="fr-FR" sz="1600" spc="-1" strike="noStrike">
                <a:solidFill>
                  <a:srgbClr val="000000"/>
                </a:solidFill>
                <a:latin typeface="Arial"/>
              </a:rPr>
              <a:t>Le numéro vert (à partir du 17 janvier 2024) :</a:t>
            </a:r>
            <a:r>
              <a:rPr b="0" lang="fr-FR" sz="1600" spc="-1" strike="noStrike">
                <a:solidFill>
                  <a:srgbClr val="000000"/>
                </a:solidFill>
                <a:latin typeface="Arial"/>
              </a:rPr>
              <a:t>  </a:t>
            </a:r>
            <a:r>
              <a:rPr b="1" lang="fr-FR" sz="1600" spc="-1" strike="noStrike">
                <a:solidFill>
                  <a:srgbClr val="000000"/>
                </a:solidFill>
                <a:latin typeface="Arial"/>
              </a:rPr>
              <a:t>0 800 400 070 </a:t>
            </a:r>
            <a:br/>
            <a:r>
              <a:rPr b="0" lang="fr-FR" sz="1600" spc="-1" strike="noStrike">
                <a:solidFill>
                  <a:srgbClr val="000000"/>
                </a:solidFill>
                <a:latin typeface="Arial"/>
              </a:rPr>
              <a:t>(Numéros spécifiques pour l’Outre-mer indiqués sur Parcoursup.fr)</a:t>
            </a:r>
            <a:endParaRPr b="0" lang="fr-FR" sz="1600" spc="-1" strike="noStrike">
              <a:solidFill>
                <a:srgbClr val="0c5076"/>
              </a:solidFill>
              <a:latin typeface="Arial"/>
            </a:endParaRPr>
          </a:p>
          <a:p>
            <a:pPr>
              <a:lnSpc>
                <a:spcPct val="100000"/>
              </a:lnSpc>
              <a:spcBef>
                <a:spcPts val="320"/>
              </a:spcBef>
            </a:pPr>
            <a:endParaRPr b="0" lang="fr-FR" sz="1600" spc="-1" strike="noStrike">
              <a:solidFill>
                <a:srgbClr val="0c5076"/>
              </a:solidFill>
              <a:latin typeface="Arial"/>
            </a:endParaRPr>
          </a:p>
          <a:p>
            <a:pPr marL="285840" indent="-285480">
              <a:lnSpc>
                <a:spcPct val="100000"/>
              </a:lnSpc>
              <a:spcBef>
                <a:spcPts val="320"/>
              </a:spcBef>
              <a:buClr>
                <a:srgbClr val="ff0000"/>
              </a:buClr>
              <a:buFont typeface="Courier New"/>
              <a:buChar char="o"/>
            </a:pPr>
            <a:r>
              <a:rPr b="0" lang="fr-FR" sz="1600" spc="-1" strike="noStrike">
                <a:solidFill>
                  <a:srgbClr val="000000"/>
                </a:solidFill>
                <a:latin typeface="Arial"/>
              </a:rPr>
              <a:t> </a:t>
            </a:r>
            <a:r>
              <a:rPr b="1" lang="fr-FR" sz="1600" spc="-1" strike="noStrike">
                <a:solidFill>
                  <a:srgbClr val="000000"/>
                </a:solidFill>
                <a:latin typeface="Arial"/>
              </a:rPr>
              <a:t>La messagerie contact </a:t>
            </a:r>
            <a:r>
              <a:rPr b="0" lang="fr-FR" sz="1600" spc="-1" strike="noStrike">
                <a:solidFill>
                  <a:srgbClr val="000000"/>
                </a:solidFill>
                <a:latin typeface="Arial"/>
              </a:rPr>
              <a:t>depuis le dossier Parcoursup</a:t>
            </a:r>
            <a:endParaRPr b="0" lang="fr-FR" sz="1600" spc="-1" strike="noStrike">
              <a:solidFill>
                <a:srgbClr val="0c5076"/>
              </a:solidFill>
              <a:latin typeface="Arial"/>
            </a:endParaRPr>
          </a:p>
          <a:p>
            <a:pPr>
              <a:lnSpc>
                <a:spcPct val="100000"/>
              </a:lnSpc>
              <a:spcBef>
                <a:spcPts val="320"/>
              </a:spcBef>
            </a:pPr>
            <a:endParaRPr b="0" lang="fr-FR" sz="1600" spc="-1" strike="noStrike">
              <a:solidFill>
                <a:srgbClr val="0c5076"/>
              </a:solidFill>
              <a:latin typeface="Arial"/>
            </a:endParaRPr>
          </a:p>
          <a:p>
            <a:pPr marL="285840" indent="-285480">
              <a:lnSpc>
                <a:spcPct val="100000"/>
              </a:lnSpc>
              <a:spcBef>
                <a:spcPts val="320"/>
              </a:spcBef>
              <a:buClr>
                <a:srgbClr val="ff0000"/>
              </a:buClr>
              <a:buFont typeface="Courier New"/>
              <a:buChar char="o"/>
            </a:pPr>
            <a:r>
              <a:rPr b="1" lang="fr-FR" sz="1600" spc="-1" strike="noStrike">
                <a:solidFill>
                  <a:srgbClr val="000000"/>
                </a:solidFill>
                <a:latin typeface="Arial"/>
              </a:rPr>
              <a:t> </a:t>
            </a:r>
            <a:r>
              <a:rPr b="1" lang="fr-FR" sz="1600" spc="-1" strike="noStrike">
                <a:solidFill>
                  <a:srgbClr val="000000"/>
                </a:solidFill>
                <a:latin typeface="Arial"/>
              </a:rPr>
              <a:t>Les réseaux sociaux (Instagram, Twitter, Facebook) pour suivre l’actualité de Parcoursup et recevoir des conseils</a:t>
            </a:r>
            <a:endParaRPr b="0" lang="fr-FR" sz="1600" spc="-1" strike="noStrike">
              <a:solidFill>
                <a:srgbClr val="0c5076"/>
              </a:solidFill>
              <a:latin typeface="Arial"/>
            </a:endParaRPr>
          </a:p>
        </p:txBody>
      </p:sp>
      <p:sp>
        <p:nvSpPr>
          <p:cNvPr id="323" name="TextShape 2"/>
          <p:cNvSpPr txBox="1"/>
          <p:nvPr/>
        </p:nvSpPr>
        <p:spPr>
          <a:xfrm>
            <a:off x="7596360" y="4783680"/>
            <a:ext cx="1169640" cy="359640"/>
          </a:xfrm>
          <a:prstGeom prst="rect">
            <a:avLst/>
          </a:prstGeom>
          <a:noFill/>
          <a:ln>
            <a:noFill/>
          </a:ln>
        </p:spPr>
        <p:txBody>
          <a:bodyPr lIns="90000" rIns="90000" tIns="45000" bIns="45000"/>
          <a:p>
            <a:pPr algn="r">
              <a:lnSpc>
                <a:spcPct val="100000"/>
              </a:lnSpc>
            </a:pPr>
            <a:fld id="{C1077405-4E1A-4C16-ACDE-9FE4614557BD}" type="slidenum">
              <a:rPr b="0" lang="fr-FR" sz="1400" spc="-1" strike="noStrike">
                <a:solidFill>
                  <a:srgbClr val="ff0000"/>
                </a:solidFill>
                <a:latin typeface="Arial"/>
              </a:rPr>
              <a:t>&lt;numéro&gt;</a:t>
            </a:fld>
            <a:endParaRPr b="0" lang="fr-FR" sz="1400" spc="-1" strike="noStrike">
              <a:latin typeface="Times New Roman"/>
            </a:endParaRPr>
          </a:p>
        </p:txBody>
      </p:sp>
      <p:sp>
        <p:nvSpPr>
          <p:cNvPr id="324" name="TextShape 3"/>
          <p:cNvSpPr txBox="1"/>
          <p:nvPr/>
        </p:nvSpPr>
        <p:spPr>
          <a:xfrm>
            <a:off x="467640" y="987480"/>
            <a:ext cx="8208720" cy="663120"/>
          </a:xfrm>
          <a:prstGeom prst="rect">
            <a:avLst/>
          </a:prstGeom>
          <a:noFill/>
          <a:ln>
            <a:noFill/>
          </a:ln>
        </p:spPr>
        <p:txBody>
          <a:bodyPr lIns="0" rIns="0" tIns="0" bIns="0"/>
          <a:p>
            <a:pPr>
              <a:lnSpc>
                <a:spcPct val="90000"/>
              </a:lnSpc>
            </a:pPr>
            <a:r>
              <a:rPr b="1" lang="fr-FR" sz="2200" spc="-1" strike="noStrike">
                <a:solidFill>
                  <a:srgbClr val="000091"/>
                </a:solidFill>
                <a:latin typeface="Arial"/>
              </a:rPr>
              <a:t>Des services pour vous informer et répondre à vos questions tout au long de la procédure</a:t>
            </a:r>
            <a:endParaRPr b="0" lang="fr-FR" sz="2200" spc="-1" strike="noStrike">
              <a:solidFill>
                <a:srgbClr val="000091"/>
              </a:solidFill>
              <a:latin typeface="Arial"/>
            </a:endParaRPr>
          </a:p>
        </p:txBody>
      </p:sp>
    </p:spTree>
  </p:cSld>
  <p:timing>
    <p:tnLst>
      <p:par>
        <p:cTn id="39" dur="indefinite" restart="never" nodeType="tmRoot">
          <p:childTnLst>
            <p:seq>
              <p:cTn id="40" dur="indefinite"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5" name="TextShape 1"/>
          <p:cNvSpPr txBox="1"/>
          <p:nvPr/>
        </p:nvSpPr>
        <p:spPr>
          <a:xfrm>
            <a:off x="0" y="0"/>
            <a:ext cx="179640" cy="179640"/>
          </a:xfrm>
          <a:prstGeom prst="rect">
            <a:avLst/>
          </a:prstGeom>
          <a:noFill/>
          <a:ln>
            <a:solidFill>
              <a:srgbClr val="000091"/>
            </a:solidFill>
          </a:ln>
        </p:spPr>
        <p:txBody>
          <a:bodyPr lIns="0" rIns="0" tIns="0" bIns="0"/>
          <a:p>
            <a:endParaRPr b="0" lang="fr-FR" sz="1800" spc="-1" strike="noStrike">
              <a:solidFill>
                <a:srgbClr val="000091"/>
              </a:solidFill>
              <a:latin typeface="Arial"/>
            </a:endParaRPr>
          </a:p>
        </p:txBody>
      </p:sp>
      <p:sp>
        <p:nvSpPr>
          <p:cNvPr id="326" name="TextShape 2"/>
          <p:cNvSpPr txBox="1"/>
          <p:nvPr/>
        </p:nvSpPr>
        <p:spPr>
          <a:xfrm>
            <a:off x="6426360" y="4783680"/>
            <a:ext cx="1169640" cy="359640"/>
          </a:xfrm>
          <a:prstGeom prst="rect">
            <a:avLst/>
          </a:prstGeom>
          <a:noFill/>
          <a:ln>
            <a:noFill/>
          </a:ln>
        </p:spPr>
        <p:txBody>
          <a:bodyPr lIns="90000" rIns="90000" tIns="45000" bIns="45000"/>
          <a:p>
            <a:pPr algn="r">
              <a:lnSpc>
                <a:spcPct val="100000"/>
              </a:lnSpc>
            </a:pPr>
            <a:fld id="{23B537A0-7A9F-478B-8C92-7E47D6989A92}" type="datetime1">
              <a:rPr b="0" lang="fr-FR" sz="750" spc="-1" strike="noStrike" cap="all">
                <a:solidFill>
                  <a:srgbClr val="000091"/>
                </a:solidFill>
                <a:latin typeface="Arial"/>
              </a:rPr>
              <a:t>07/01/2024</a:t>
            </a:fld>
            <a:endParaRPr b="0" lang="fr-FR" sz="750" spc="-1" strike="noStrike">
              <a:latin typeface="Times New Roman"/>
            </a:endParaRPr>
          </a:p>
        </p:txBody>
      </p:sp>
      <p:sp>
        <p:nvSpPr>
          <p:cNvPr id="327" name="TextShape 3"/>
          <p:cNvSpPr txBox="1"/>
          <p:nvPr/>
        </p:nvSpPr>
        <p:spPr>
          <a:xfrm>
            <a:off x="7596360" y="4783680"/>
            <a:ext cx="1079640" cy="359640"/>
          </a:xfrm>
          <a:prstGeom prst="rect">
            <a:avLst/>
          </a:prstGeom>
          <a:noFill/>
          <a:ln>
            <a:noFill/>
          </a:ln>
        </p:spPr>
        <p:txBody>
          <a:bodyPr lIns="90000" rIns="90000" tIns="45000" bIns="45000"/>
          <a:p>
            <a:pPr algn="r">
              <a:lnSpc>
                <a:spcPct val="100000"/>
              </a:lnSpc>
            </a:pPr>
            <a:fld id="{767C0CBF-1A75-4296-91C8-939C4005CAF7}" type="slidenum">
              <a:rPr b="0" lang="fr-FR" sz="1400" spc="-1" strike="noStrike">
                <a:solidFill>
                  <a:srgbClr val="ff0000"/>
                </a:solidFill>
                <a:latin typeface="Arial"/>
              </a:rPr>
              <a:t>&lt;numéro&gt;</a:t>
            </a:fld>
            <a:endParaRPr b="0" lang="fr-FR" sz="1400" spc="-1" strike="noStrike">
              <a:latin typeface="Times New Roman"/>
            </a:endParaRPr>
          </a:p>
        </p:txBody>
      </p:sp>
      <p:sp>
        <p:nvSpPr>
          <p:cNvPr id="328" name="TextShape 4"/>
          <p:cNvSpPr txBox="1"/>
          <p:nvPr/>
        </p:nvSpPr>
        <p:spPr>
          <a:xfrm>
            <a:off x="467640" y="1203480"/>
            <a:ext cx="8208720" cy="3219120"/>
          </a:xfrm>
          <a:prstGeom prst="rect">
            <a:avLst/>
          </a:prstGeom>
          <a:noFill/>
          <a:ln>
            <a:noFill/>
          </a:ln>
        </p:spPr>
        <p:txBody>
          <a:bodyPr lIns="0" rIns="0" tIns="0" bIns="0"/>
          <a:p>
            <a:pPr>
              <a:lnSpc>
                <a:spcPct val="90000"/>
              </a:lnSpc>
            </a:pPr>
            <a:r>
              <a:rPr b="1" lang="fr-FR" sz="2400" spc="-1" strike="noStrike">
                <a:solidFill>
                  <a:srgbClr val="000091"/>
                </a:solidFill>
                <a:latin typeface="Arial"/>
              </a:rPr>
              <a:t>Des actions d’information qui se poursuivent …</a:t>
            </a:r>
            <a:endParaRPr b="0" lang="fr-FR" sz="2400" spc="-1" strike="noStrike">
              <a:solidFill>
                <a:srgbClr val="0c5076"/>
              </a:solidFill>
              <a:latin typeface="Arial"/>
            </a:endParaRPr>
          </a:p>
          <a:p>
            <a:pPr>
              <a:lnSpc>
                <a:spcPct val="90000"/>
              </a:lnSpc>
            </a:pPr>
            <a:endParaRPr b="0" lang="fr-FR" sz="2400" spc="-1" strike="noStrike">
              <a:solidFill>
                <a:srgbClr val="0c5076"/>
              </a:solidFill>
              <a:latin typeface="Arial"/>
            </a:endParaRPr>
          </a:p>
          <a:p>
            <a:pPr>
              <a:lnSpc>
                <a:spcPct val="90000"/>
              </a:lnSpc>
            </a:pPr>
            <a:r>
              <a:rPr b="1" lang="fr-FR" sz="2000" spc="-1" strike="noStrike">
                <a:solidFill>
                  <a:srgbClr val="000091"/>
                </a:solidFill>
                <a:latin typeface="Arial"/>
              </a:rPr>
              <a:t>- AFOR</a:t>
            </a:r>
            <a:r>
              <a:rPr b="1" lang="fr-FR" sz="2400" spc="-1" strike="noStrike">
                <a:solidFill>
                  <a:srgbClr val="000091"/>
                </a:solidFill>
                <a:latin typeface="Arial"/>
              </a:rPr>
              <a:t> </a:t>
            </a:r>
            <a:r>
              <a:rPr b="1" lang="fr-FR" sz="1400" spc="-1" strike="noStrike">
                <a:solidFill>
                  <a:srgbClr val="000091"/>
                </a:solidFill>
                <a:latin typeface="Arial"/>
              </a:rPr>
              <a:t>– Du 18 au 20 janvier 2024 – Ainterexpo – Bourg-en-Bresse </a:t>
            </a:r>
            <a:endParaRPr b="0" lang="fr-FR" sz="1400" spc="-1" strike="noStrike">
              <a:solidFill>
                <a:srgbClr val="0c5076"/>
              </a:solidFill>
              <a:latin typeface="Arial"/>
            </a:endParaRPr>
          </a:p>
          <a:p>
            <a:pPr>
              <a:lnSpc>
                <a:spcPct val="90000"/>
              </a:lnSpc>
            </a:pPr>
            <a:r>
              <a:rPr b="1" lang="fr-FR" sz="1400" spc="-1" strike="noStrike">
                <a:solidFill>
                  <a:srgbClr val="000091"/>
                </a:solidFill>
                <a:latin typeface="Arial"/>
              </a:rPr>
              <a:t>	</a:t>
            </a:r>
            <a:r>
              <a:rPr b="1" lang="fr-FR" sz="1400" spc="-1" strike="noStrike">
                <a:solidFill>
                  <a:srgbClr val="000091"/>
                </a:solidFill>
                <a:latin typeface="Arial"/>
              </a:rPr>
              <a:t>	</a:t>
            </a:r>
            <a:r>
              <a:rPr b="1" lang="fr-FR" sz="1400" spc="-1" strike="noStrike">
                <a:solidFill>
                  <a:srgbClr val="000091"/>
                </a:solidFill>
                <a:latin typeface="Arial"/>
              </a:rPr>
              <a:t>– </a:t>
            </a:r>
            <a:r>
              <a:rPr b="1" lang="fr-FR" sz="1400" spc="-1" strike="noStrike">
                <a:solidFill>
                  <a:srgbClr val="000091"/>
                </a:solidFill>
                <a:latin typeface="Arial"/>
              </a:rPr>
              <a:t>de 8h30 à 16h30</a:t>
            </a:r>
            <a:endParaRPr b="0" lang="fr-FR" sz="1400" spc="-1" strike="noStrike">
              <a:solidFill>
                <a:srgbClr val="0c5076"/>
              </a:solidFill>
              <a:latin typeface="Arial"/>
            </a:endParaRPr>
          </a:p>
          <a:p>
            <a:pPr>
              <a:lnSpc>
                <a:spcPct val="90000"/>
              </a:lnSpc>
            </a:pPr>
            <a:endParaRPr b="0" lang="fr-FR" sz="1400" spc="-1" strike="noStrike">
              <a:solidFill>
                <a:srgbClr val="0c5076"/>
              </a:solidFill>
              <a:latin typeface="Arial"/>
            </a:endParaRPr>
          </a:p>
          <a:p>
            <a:pPr>
              <a:lnSpc>
                <a:spcPct val="90000"/>
              </a:lnSpc>
            </a:pPr>
            <a:endParaRPr b="0" lang="fr-FR" sz="1400" spc="-1" strike="noStrike">
              <a:solidFill>
                <a:srgbClr val="0c5076"/>
              </a:solidFill>
              <a:latin typeface="Arial"/>
            </a:endParaRPr>
          </a:p>
          <a:p>
            <a:pPr>
              <a:lnSpc>
                <a:spcPct val="90000"/>
              </a:lnSpc>
            </a:pPr>
            <a:r>
              <a:rPr b="1" lang="fr-FR" sz="2000" spc="-1" strike="noStrike">
                <a:solidFill>
                  <a:srgbClr val="000091"/>
                </a:solidFill>
                <a:latin typeface="Arial"/>
              </a:rPr>
              <a:t>- JES (Journées de l’enseignement supérieur) </a:t>
            </a:r>
            <a:endParaRPr b="0" lang="fr-FR" sz="2000" spc="-1" strike="noStrike">
              <a:solidFill>
                <a:srgbClr val="0c5076"/>
              </a:solidFill>
              <a:latin typeface="Arial"/>
            </a:endParaRPr>
          </a:p>
          <a:p>
            <a:pPr>
              <a:lnSpc>
                <a:spcPct val="90000"/>
              </a:lnSpc>
            </a:pPr>
            <a:r>
              <a:rPr b="1" lang="fr-FR" sz="1400" spc="-1" strike="noStrike">
                <a:solidFill>
                  <a:srgbClr val="000091"/>
                </a:solidFill>
                <a:latin typeface="Arial"/>
              </a:rPr>
              <a:t>                   – </a:t>
            </a:r>
            <a:r>
              <a:rPr b="1" lang="fr-FR" sz="1400" spc="-1" strike="noStrike">
                <a:solidFill>
                  <a:srgbClr val="000091"/>
                </a:solidFill>
                <a:latin typeface="Arial"/>
              </a:rPr>
              <a:t>Du 24 au 25 janvier 2024</a:t>
            </a:r>
            <a:endParaRPr b="0" lang="fr-FR" sz="1400" spc="-1" strike="noStrike">
              <a:solidFill>
                <a:srgbClr val="0c5076"/>
              </a:solidFill>
              <a:latin typeface="Arial"/>
            </a:endParaRPr>
          </a:p>
          <a:p>
            <a:pPr>
              <a:lnSpc>
                <a:spcPct val="90000"/>
              </a:lnSpc>
            </a:pPr>
            <a:endParaRPr b="0" lang="fr-FR" sz="1400" spc="-1" strike="noStrike">
              <a:solidFill>
                <a:srgbClr val="0c5076"/>
              </a:solidFill>
              <a:latin typeface="Arial"/>
            </a:endParaRPr>
          </a:p>
          <a:p>
            <a:pPr>
              <a:lnSpc>
                <a:spcPct val="90000"/>
              </a:lnSpc>
            </a:pPr>
            <a:endParaRPr b="0" lang="fr-FR" sz="1400" spc="-1" strike="noStrike">
              <a:solidFill>
                <a:srgbClr val="0c5076"/>
              </a:solidFill>
              <a:latin typeface="Arial"/>
            </a:endParaRPr>
          </a:p>
          <a:p>
            <a:pPr>
              <a:lnSpc>
                <a:spcPct val="90000"/>
              </a:lnSpc>
            </a:pPr>
            <a:endParaRPr b="0" lang="fr-FR" sz="1400" spc="-1" strike="noStrike">
              <a:solidFill>
                <a:srgbClr val="0c5076"/>
              </a:solidFill>
              <a:latin typeface="Arial"/>
            </a:endParaRPr>
          </a:p>
          <a:p>
            <a:pPr>
              <a:lnSpc>
                <a:spcPct val="90000"/>
              </a:lnSpc>
            </a:pPr>
            <a:r>
              <a:rPr b="1" lang="fr-FR" sz="2000" spc="-1" strike="noStrike">
                <a:solidFill>
                  <a:srgbClr val="000091"/>
                </a:solidFill>
                <a:latin typeface="Arial"/>
              </a:rPr>
              <a:t>- Des JPO et salons dans l’académie et partout en France : </a:t>
            </a:r>
            <a:r>
              <a:rPr b="1" lang="fr-FR" sz="2000" spc="-1" strike="noStrike">
                <a:solidFill>
                  <a:srgbClr val="000091"/>
                </a:solidFill>
                <a:latin typeface="Arial"/>
              </a:rPr>
              <a:t>	</a:t>
            </a:r>
            <a:r>
              <a:rPr b="1" lang="fr-FR" sz="2000" spc="-1" strike="noStrike">
                <a:solidFill>
                  <a:srgbClr val="000091"/>
                </a:solidFill>
                <a:latin typeface="Arial"/>
              </a:rPr>
              <a:t>	</a:t>
            </a:r>
            <a:r>
              <a:rPr b="1" lang="fr-FR" sz="2000" spc="-1" strike="noStrike">
                <a:solidFill>
                  <a:srgbClr val="000091"/>
                </a:solidFill>
                <a:latin typeface="Arial"/>
              </a:rPr>
              <a:t>	</a:t>
            </a:r>
            <a:r>
              <a:rPr b="1" lang="fr-FR" sz="2000" spc="-1" strike="noStrike">
                <a:solidFill>
                  <a:srgbClr val="000091"/>
                </a:solidFill>
                <a:latin typeface="Arial"/>
              </a:rPr>
              <a:t>	</a:t>
            </a:r>
            <a:r>
              <a:rPr b="1" lang="fr-FR" sz="1400" spc="-1" strike="noStrike" u="sng">
                <a:solidFill>
                  <a:srgbClr val="e1000f"/>
                </a:solidFill>
                <a:uFillTx/>
                <a:latin typeface="Arial"/>
                <a:hlinkClick r:id="rId1"/>
              </a:rPr>
              <a:t>https</a:t>
            </a:r>
            <a:r>
              <a:rPr b="1" lang="fr-FR" sz="1400" spc="-1" strike="noStrike" u="sng">
                <a:solidFill>
                  <a:srgbClr val="e1000f"/>
                </a:solidFill>
                <a:uFillTx/>
                <a:latin typeface="Arial"/>
                <a:hlinkClick r:id="rId2"/>
              </a:rPr>
              <a:t>://orientation.public.ac-lyon.fr/actions-information</a:t>
            </a:r>
            <a:r>
              <a:rPr b="1" lang="fr-FR" sz="1400" spc="-1" strike="noStrike" u="sng">
                <a:solidFill>
                  <a:srgbClr val="e1000f"/>
                </a:solidFill>
                <a:uFillTx/>
                <a:latin typeface="Arial"/>
                <a:hlinkClick r:id="rId3"/>
              </a:rPr>
              <a:t>/</a:t>
            </a:r>
            <a:endParaRPr b="0" lang="fr-FR" sz="1400" spc="-1" strike="noStrike">
              <a:solidFill>
                <a:srgbClr val="0c5076"/>
              </a:solidFill>
              <a:latin typeface="Arial"/>
            </a:endParaRPr>
          </a:p>
          <a:p>
            <a:pPr>
              <a:lnSpc>
                <a:spcPct val="90000"/>
              </a:lnSpc>
            </a:pPr>
            <a:r>
              <a:rPr b="1" lang="fr-FR" sz="1400" spc="-1" strike="noStrike">
                <a:solidFill>
                  <a:srgbClr val="000091"/>
                </a:solidFill>
                <a:latin typeface="Arial"/>
              </a:rPr>
              <a:t>	</a:t>
            </a:r>
            <a:r>
              <a:rPr b="1" lang="fr-FR" sz="1400" spc="-1" strike="noStrike">
                <a:solidFill>
                  <a:srgbClr val="000091"/>
                </a:solidFill>
                <a:latin typeface="Arial"/>
              </a:rPr>
              <a:t>	</a:t>
            </a:r>
            <a:r>
              <a:rPr b="1" lang="fr-FR" sz="1400" spc="-1" strike="noStrike">
                <a:solidFill>
                  <a:srgbClr val="000091"/>
                </a:solidFill>
                <a:latin typeface="Arial"/>
              </a:rPr>
              <a:t>	</a:t>
            </a:r>
            <a:r>
              <a:rPr b="1" lang="fr-FR" sz="1400" spc="-1" strike="noStrike" u="sng">
                <a:solidFill>
                  <a:srgbClr val="e1000f"/>
                </a:solidFill>
                <a:uFillTx/>
                <a:latin typeface="Arial"/>
                <a:hlinkClick r:id="rId4"/>
              </a:rPr>
              <a:t>https://</a:t>
            </a:r>
            <a:r>
              <a:rPr b="1" lang="fr-FR" sz="1400" spc="-1" strike="noStrike" u="sng">
                <a:solidFill>
                  <a:srgbClr val="e1000f"/>
                </a:solidFill>
                <a:uFillTx/>
                <a:latin typeface="Arial"/>
                <a:hlinkClick r:id="rId5"/>
              </a:rPr>
              <a:t>www.ac-lyon.fr/forums-et-salons-d-orientation</a:t>
            </a:r>
            <a:endParaRPr b="0" lang="fr-FR" sz="1400" spc="-1" strike="noStrike">
              <a:solidFill>
                <a:srgbClr val="0c5076"/>
              </a:solidFill>
              <a:latin typeface="Arial"/>
            </a:endParaRPr>
          </a:p>
          <a:p>
            <a:pPr>
              <a:lnSpc>
                <a:spcPct val="90000"/>
              </a:lnSpc>
            </a:pPr>
            <a:endParaRPr b="0" lang="fr-FR" sz="1400" spc="-1" strike="noStrike">
              <a:solidFill>
                <a:srgbClr val="0c5076"/>
              </a:solidFill>
              <a:latin typeface="Arial"/>
            </a:endParaRPr>
          </a:p>
          <a:p>
            <a:pPr lvl="3" marL="955080" indent="-342720">
              <a:lnSpc>
                <a:spcPct val="100000"/>
              </a:lnSpc>
              <a:spcBef>
                <a:spcPts val="99"/>
              </a:spcBef>
              <a:spcAft>
                <a:spcPts val="99"/>
              </a:spcAft>
              <a:buClr>
                <a:srgbClr val="000091"/>
              </a:buClr>
              <a:buFont typeface="Arial"/>
              <a:buChar char="-"/>
            </a:pPr>
            <a:r>
              <a:rPr b="0" lang="fr-FR" sz="100" spc="-1" strike="noStrike">
                <a:solidFill>
                  <a:srgbClr val="000091"/>
                </a:solidFill>
                <a:latin typeface="Arial"/>
              </a:rPr>
              <a:t>- JES- </a:t>
            </a:r>
            <a:endParaRPr b="0" lang="fr-FR" sz="100" spc="-1" strike="noStrike">
              <a:solidFill>
                <a:srgbClr val="000091"/>
              </a:solidFill>
              <a:latin typeface="Arial"/>
            </a:endParaRPr>
          </a:p>
          <a:p>
            <a:pPr>
              <a:lnSpc>
                <a:spcPct val="90000"/>
              </a:lnSpc>
            </a:pPr>
            <a:endParaRPr b="0" lang="fr-FR" sz="100" spc="-1" strike="noStrike">
              <a:solidFill>
                <a:srgbClr val="0c5076"/>
              </a:solidFill>
              <a:latin typeface="Arial"/>
            </a:endParaRPr>
          </a:p>
          <a:p>
            <a:pPr>
              <a:lnSpc>
                <a:spcPct val="90000"/>
              </a:lnSpc>
            </a:pPr>
            <a:endParaRPr b="0" lang="fr-FR" sz="100" spc="-1" strike="noStrike">
              <a:solidFill>
                <a:srgbClr val="0c5076"/>
              </a:solidFill>
              <a:latin typeface="Arial"/>
            </a:endParaRPr>
          </a:p>
          <a:p>
            <a:pPr lvl="3" marL="955080" indent="-342720">
              <a:lnSpc>
                <a:spcPct val="100000"/>
              </a:lnSpc>
              <a:spcBef>
                <a:spcPts val="99"/>
              </a:spcBef>
              <a:spcAft>
                <a:spcPts val="99"/>
              </a:spcAft>
              <a:buClr>
                <a:srgbClr val="000091"/>
              </a:buClr>
              <a:buFont typeface="Arial"/>
              <a:buChar char="-"/>
            </a:pPr>
            <a:r>
              <a:rPr b="0" lang="fr-FR" sz="100" spc="-1" strike="noStrike">
                <a:solidFill>
                  <a:srgbClr val="000091"/>
                </a:solidFill>
                <a:latin typeface="Arial"/>
              </a:rPr>
              <a:t>- JES </a:t>
            </a:r>
            <a:endParaRPr b="0" lang="fr-FR" sz="100" spc="-1" strike="noStrike">
              <a:solidFill>
                <a:srgbClr val="000091"/>
              </a:solidFill>
              <a:latin typeface="Arial"/>
            </a:endParaRPr>
          </a:p>
          <a:p>
            <a:pPr>
              <a:lnSpc>
                <a:spcPct val="90000"/>
              </a:lnSpc>
            </a:pPr>
            <a:endParaRPr b="0" lang="fr-FR" sz="100" spc="-1" strike="noStrike">
              <a:solidFill>
                <a:srgbClr val="0c5076"/>
              </a:solidFill>
              <a:latin typeface="Arial"/>
            </a:endParaRPr>
          </a:p>
          <a:p>
            <a:pPr lvl="3" marL="897840" indent="-285480">
              <a:lnSpc>
                <a:spcPct val="100000"/>
              </a:lnSpc>
              <a:spcBef>
                <a:spcPts val="99"/>
              </a:spcBef>
              <a:spcAft>
                <a:spcPts val="99"/>
              </a:spcAft>
              <a:buClr>
                <a:srgbClr val="000091"/>
              </a:buClr>
              <a:buFont typeface="Arial"/>
              <a:buChar char="-"/>
            </a:pPr>
            <a:r>
              <a:rPr b="0" lang="fr-FR" sz="100" spc="-1" strike="noStrike">
                <a:solidFill>
                  <a:srgbClr val="000091"/>
                </a:solidFill>
                <a:latin typeface="Arial"/>
              </a:rPr>
              <a:t>JES</a:t>
            </a:r>
            <a:endParaRPr b="0" lang="fr-FR" sz="100" spc="-1" strike="noStrike">
              <a:solidFill>
                <a:srgbClr val="000091"/>
              </a:solidFill>
              <a:latin typeface="Arial"/>
            </a:endParaRPr>
          </a:p>
        </p:txBody>
      </p:sp>
      <p:pic>
        <p:nvPicPr>
          <p:cNvPr id="329" name="Image 8" descr=""/>
          <p:cNvPicPr/>
          <p:nvPr/>
        </p:nvPicPr>
        <p:blipFill>
          <a:blip r:embed="rId6"/>
          <a:stretch/>
        </p:blipFill>
        <p:spPr>
          <a:xfrm>
            <a:off x="7264440" y="1509480"/>
            <a:ext cx="1458000" cy="2062080"/>
          </a:xfrm>
          <a:prstGeom prst="rect">
            <a:avLst/>
          </a:prstGeom>
          <a:ln>
            <a:noFill/>
          </a:ln>
        </p:spPr>
      </p:pic>
    </p:spTree>
  </p:cSld>
  <p:timing>
    <p:tnLst>
      <p:par>
        <p:cTn id="41" dur="indefinite" restart="never" nodeType="tmRoot">
          <p:childTnLst>
            <p:seq>
              <p:cTn id="42" dur="indefinite"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0" name="TextShape 1"/>
          <p:cNvSpPr txBox="1"/>
          <p:nvPr/>
        </p:nvSpPr>
        <p:spPr>
          <a:xfrm>
            <a:off x="0" y="4963680"/>
            <a:ext cx="179640" cy="179640"/>
          </a:xfrm>
          <a:prstGeom prst="rect">
            <a:avLst/>
          </a:prstGeom>
          <a:noFill/>
          <a:ln>
            <a:solidFill>
              <a:srgbClr val="000091"/>
            </a:solidFill>
          </a:ln>
        </p:spPr>
        <p:txBody>
          <a:bodyPr lIns="90000" rIns="90000" tIns="45000" bIns="45000"/>
          <a:p>
            <a:pPr>
              <a:lnSpc>
                <a:spcPct val="100000"/>
              </a:lnSpc>
            </a:pPr>
            <a:fld id="{EC2645E6-B858-403A-9048-898D44CE60E7}" type="datetime1">
              <a:rPr b="0" lang="fr-FR" sz="100" spc="-1" strike="noStrike">
                <a:solidFill>
                  <a:srgbClr val="000091"/>
                </a:solidFill>
                <a:latin typeface="Arial"/>
              </a:rPr>
              <a:t>07/01/2024</a:t>
            </a:fld>
            <a:endParaRPr b="0" lang="fr-FR" sz="100" spc="-1" strike="noStrike">
              <a:latin typeface="Times New Roman"/>
            </a:endParaRPr>
          </a:p>
        </p:txBody>
      </p:sp>
      <p:sp>
        <p:nvSpPr>
          <p:cNvPr id="331" name="TextShape 2"/>
          <p:cNvSpPr txBox="1"/>
          <p:nvPr/>
        </p:nvSpPr>
        <p:spPr>
          <a:xfrm>
            <a:off x="720000" y="3920040"/>
            <a:ext cx="3239640" cy="899640"/>
          </a:xfrm>
          <a:prstGeom prst="rect">
            <a:avLst/>
          </a:prstGeom>
          <a:noFill/>
          <a:ln>
            <a:noFill/>
          </a:ln>
        </p:spPr>
        <p:txBody>
          <a:bodyPr lIns="90000" rIns="90000" tIns="45000" bIns="45000" anchor="b"/>
          <a:p>
            <a:pPr>
              <a:lnSpc>
                <a:spcPct val="100000"/>
              </a:lnSpc>
            </a:pPr>
            <a:r>
              <a:rPr b="0" lang="fr-FR" sz="1150" spc="-1" strike="noStrike">
                <a:solidFill>
                  <a:srgbClr val="000091"/>
                </a:solidFill>
                <a:latin typeface="Arial"/>
              </a:rPr>
              <a:t>Intitulé de la direction/service interministérielle</a:t>
            </a:r>
            <a:endParaRPr b="0" lang="fr-FR" sz="1150" spc="-1" strike="noStrike">
              <a:latin typeface="Times New Roman"/>
            </a:endParaRPr>
          </a:p>
        </p:txBody>
      </p:sp>
      <p:sp>
        <p:nvSpPr>
          <p:cNvPr id="332" name="TextShape 3"/>
          <p:cNvSpPr txBox="1"/>
          <p:nvPr/>
        </p:nvSpPr>
        <p:spPr>
          <a:xfrm>
            <a:off x="0" y="4963680"/>
            <a:ext cx="179640" cy="179640"/>
          </a:xfrm>
          <a:prstGeom prst="rect">
            <a:avLst/>
          </a:prstGeom>
          <a:noFill/>
          <a:ln>
            <a:solidFill>
              <a:srgbClr val="000091"/>
            </a:solidFill>
          </a:ln>
        </p:spPr>
        <p:txBody>
          <a:bodyPr lIns="90000" rIns="90000" tIns="45000" bIns="45000"/>
          <a:p>
            <a:pPr algn="r">
              <a:lnSpc>
                <a:spcPct val="100000"/>
              </a:lnSpc>
            </a:pPr>
            <a:fld id="{06A60F64-B700-47F5-93A6-F4221E0A93B4}" type="slidenum">
              <a:rPr b="0" lang="fr-FR" sz="100" spc="-1" strike="noStrike">
                <a:solidFill>
                  <a:srgbClr val="000091"/>
                </a:solidFill>
                <a:latin typeface="Arial"/>
              </a:rPr>
              <a:t>&lt;numéro&gt;</a:t>
            </a:fld>
            <a:endParaRPr b="0" lang="fr-FR" sz="100" spc="-1" strike="noStrike">
              <a:latin typeface="Times New Roman"/>
            </a:endParaRPr>
          </a:p>
        </p:txBody>
      </p:sp>
      <p:sp>
        <p:nvSpPr>
          <p:cNvPr id="333" name="TextShape 4"/>
          <p:cNvSpPr txBox="1"/>
          <p:nvPr/>
        </p:nvSpPr>
        <p:spPr>
          <a:xfrm>
            <a:off x="0" y="0"/>
            <a:ext cx="179640" cy="179640"/>
          </a:xfrm>
          <a:prstGeom prst="rect">
            <a:avLst/>
          </a:prstGeom>
          <a:noFill/>
          <a:ln>
            <a:solidFill>
              <a:srgbClr val="000091"/>
            </a:solidFill>
          </a:ln>
        </p:spPr>
        <p:txBody>
          <a:bodyPr lIns="0" rIns="0" tIns="0" bIns="0"/>
          <a:p>
            <a:endParaRPr b="0" lang="fr-FR" sz="1800" spc="-1" strike="noStrike">
              <a:solidFill>
                <a:srgbClr val="000091"/>
              </a:solidFill>
              <a:latin typeface="Arial"/>
            </a:endParaRPr>
          </a:p>
        </p:txBody>
      </p:sp>
      <p:sp>
        <p:nvSpPr>
          <p:cNvPr id="334" name="CustomShape 5"/>
          <p:cNvSpPr/>
          <p:nvPr/>
        </p:nvSpPr>
        <p:spPr>
          <a:xfrm>
            <a:off x="5121720" y="1851840"/>
            <a:ext cx="3914280" cy="1736280"/>
          </a:xfrm>
          <a:prstGeom prst="rect">
            <a:avLst/>
          </a:prstGeom>
          <a:solidFill>
            <a:schemeClr val="bg1"/>
          </a:solidFill>
          <a:ln>
            <a:noFill/>
          </a:ln>
        </p:spPr>
        <p:style>
          <a:lnRef idx="0"/>
          <a:fillRef idx="0"/>
          <a:effectRef idx="0"/>
          <a:fontRef idx="minor"/>
        </p:style>
        <p:txBody>
          <a:bodyPr lIns="90000" rIns="90000" tIns="45000" bIns="45000"/>
          <a:p>
            <a:pPr>
              <a:lnSpc>
                <a:spcPct val="100000"/>
              </a:lnSpc>
            </a:pPr>
            <a:r>
              <a:rPr b="0" lang="fr-FR" sz="1800" spc="-1" strike="noStrike" u="sng">
                <a:solidFill>
                  <a:srgbClr val="e1000f"/>
                </a:solidFill>
                <a:uFillTx/>
                <a:latin typeface="Arial"/>
                <a:hlinkClick r:id="rId1"/>
              </a:rPr>
              <a:t>https://</a:t>
            </a:r>
            <a:r>
              <a:rPr b="0" lang="fr-FR" sz="1800" spc="-1" strike="noStrike" u="sng">
                <a:solidFill>
                  <a:srgbClr val="e1000f"/>
                </a:solidFill>
                <a:uFillTx/>
                <a:latin typeface="Arial"/>
                <a:hlinkClick r:id="rId2"/>
              </a:rPr>
              <a:t>www.ac-lyon.fr/les-journees-de-l-enseignement-superieur-jes-les-24-et-25-janvier-2024-126277</a:t>
            </a: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p:txBody>
      </p:sp>
      <p:pic>
        <p:nvPicPr>
          <p:cNvPr id="335" name="Image 6" descr=""/>
          <p:cNvPicPr/>
          <p:nvPr/>
        </p:nvPicPr>
        <p:blipFill>
          <a:blip r:embed="rId3"/>
          <a:stretch/>
        </p:blipFill>
        <p:spPr>
          <a:xfrm>
            <a:off x="1259640" y="90000"/>
            <a:ext cx="3861720" cy="5053320"/>
          </a:xfrm>
          <a:prstGeom prst="rect">
            <a:avLst/>
          </a:prstGeom>
          <a:ln>
            <a:noFill/>
          </a:ln>
        </p:spPr>
      </p:pic>
    </p:spTree>
  </p:cSld>
  <p:timing>
    <p:tnLst>
      <p:par>
        <p:cTn id="43" dur="indefinite" restart="never" nodeType="tmRoot">
          <p:childTnLst>
            <p:seq>
              <p:cTn id="44" dur="indefinite"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6" name="TextShape 1"/>
          <p:cNvSpPr txBox="1"/>
          <p:nvPr/>
        </p:nvSpPr>
        <p:spPr>
          <a:xfrm>
            <a:off x="6419160" y="4783680"/>
            <a:ext cx="1169640" cy="359640"/>
          </a:xfrm>
          <a:prstGeom prst="rect">
            <a:avLst/>
          </a:prstGeom>
          <a:noFill/>
          <a:ln>
            <a:noFill/>
          </a:ln>
        </p:spPr>
        <p:txBody>
          <a:bodyPr lIns="90000" rIns="90000" tIns="45000" bIns="45000"/>
          <a:p>
            <a:pPr algn="r">
              <a:lnSpc>
                <a:spcPct val="100000"/>
              </a:lnSpc>
            </a:pPr>
            <a:fld id="{4D8BEB82-AAD9-4BD1-8519-CBF7F4440C5C}" type="datetime1">
              <a:rPr b="0" lang="fr-FR" sz="750" spc="-1" strike="noStrike" cap="all">
                <a:solidFill>
                  <a:srgbClr val="000091"/>
                </a:solidFill>
                <a:latin typeface="Arial"/>
              </a:rPr>
              <a:t>07/01/2024</a:t>
            </a:fld>
            <a:endParaRPr b="0" lang="fr-FR" sz="750" spc="-1" strike="noStrike">
              <a:latin typeface="Times New Roman"/>
            </a:endParaRPr>
          </a:p>
        </p:txBody>
      </p:sp>
      <p:sp>
        <p:nvSpPr>
          <p:cNvPr id="337" name="TextShape 2"/>
          <p:cNvSpPr txBox="1"/>
          <p:nvPr/>
        </p:nvSpPr>
        <p:spPr>
          <a:xfrm>
            <a:off x="827640" y="915480"/>
            <a:ext cx="7560360" cy="3672000"/>
          </a:xfrm>
          <a:prstGeom prst="rect">
            <a:avLst/>
          </a:prstGeom>
          <a:noFill/>
          <a:ln w="10080">
            <a:noFill/>
          </a:ln>
        </p:spPr>
        <p:txBody>
          <a:bodyPr lIns="0" rIns="0" tIns="0" bIns="360000" anchor="ctr"/>
          <a:p>
            <a:pPr>
              <a:lnSpc>
                <a:spcPct val="90000"/>
              </a:lnSpc>
            </a:pPr>
            <a:r>
              <a:rPr b="1" lang="fr-FR" sz="3250" spc="-1" strike="noStrike">
                <a:solidFill>
                  <a:srgbClr val="000091"/>
                </a:solidFill>
                <a:latin typeface="Arial"/>
              </a:rPr>
              <a:t>2. Quelques éléments d’information concernant la vie étudiante</a:t>
            </a:r>
            <a:endParaRPr b="0" lang="fr-FR" sz="3250" spc="-1" strike="noStrike">
              <a:solidFill>
                <a:srgbClr val="000091"/>
              </a:solidFill>
              <a:latin typeface="Arial"/>
            </a:endParaRPr>
          </a:p>
        </p:txBody>
      </p:sp>
      <p:sp>
        <p:nvSpPr>
          <p:cNvPr id="338" name="TextShape 3"/>
          <p:cNvSpPr txBox="1"/>
          <p:nvPr/>
        </p:nvSpPr>
        <p:spPr>
          <a:xfrm>
            <a:off x="7596360" y="4783680"/>
            <a:ext cx="1079640" cy="359640"/>
          </a:xfrm>
          <a:prstGeom prst="rect">
            <a:avLst/>
          </a:prstGeom>
          <a:noFill/>
          <a:ln>
            <a:noFill/>
          </a:ln>
        </p:spPr>
        <p:txBody>
          <a:bodyPr lIns="90000" rIns="90000" tIns="45000" bIns="45000"/>
          <a:p>
            <a:pPr algn="r">
              <a:lnSpc>
                <a:spcPct val="100000"/>
              </a:lnSpc>
            </a:pPr>
            <a:fld id="{98FBC384-3243-4432-9DA0-06D43EC0F8A5}" type="slidenum">
              <a:rPr b="0" lang="fr-FR" sz="1400" spc="-1" strike="noStrike">
                <a:solidFill>
                  <a:srgbClr val="ff0000"/>
                </a:solidFill>
                <a:latin typeface="Arial"/>
              </a:rPr>
              <a:t>&lt;numéro&gt;</a:t>
            </a:fld>
            <a:endParaRPr b="0" lang="fr-FR" sz="1400" spc="-1" strike="noStrike">
              <a:latin typeface="Times New Roman"/>
            </a:endParaRPr>
          </a:p>
        </p:txBody>
      </p:sp>
    </p:spTree>
  </p:cSld>
  <p:timing>
    <p:tnLst>
      <p:par>
        <p:cTn id="45" dur="indefinite" restart="never" nodeType="tmRoot">
          <p:childTnLst>
            <p:seq>
              <p:cTn id="46" dur="indefinite"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9" name="TextShape 1"/>
          <p:cNvSpPr txBox="1"/>
          <p:nvPr/>
        </p:nvSpPr>
        <p:spPr>
          <a:xfrm>
            <a:off x="27360" y="792000"/>
            <a:ext cx="9260640" cy="4089240"/>
          </a:xfrm>
          <a:prstGeom prst="rect">
            <a:avLst/>
          </a:prstGeom>
          <a:noFill/>
          <a:ln>
            <a:noFill/>
          </a:ln>
        </p:spPr>
        <p:txBody>
          <a:bodyPr lIns="90000" rIns="90000" tIns="45000" bIns="45000"/>
          <a:p>
            <a:r>
              <a:rPr b="1" lang="fr-FR" sz="1600" spc="-1" strike="noStrike">
                <a:solidFill>
                  <a:srgbClr val="00508f"/>
                </a:solidFill>
                <a:latin typeface="Arial"/>
              </a:rPr>
              <a:t>Le Dossier social étudiant, c’est quoi ? </a:t>
            </a:r>
            <a:endParaRPr b="1" lang="fr-FR" sz="1600" spc="-1" strike="noStrike">
              <a:latin typeface="Arial"/>
            </a:endParaRPr>
          </a:p>
          <a:p>
            <a:r>
              <a:rPr b="1" lang="fr-FR" sz="1400" spc="-1" strike="noStrike">
                <a:solidFill>
                  <a:srgbClr val="00508f"/>
                </a:solidFill>
                <a:latin typeface="Arial"/>
              </a:rPr>
              <a:t>Le Dossier social étudiant (DSE) est un dossier unique qui permet aux étudiants ou aux futurs étudiants  de demander une bourse pour pouvoir faire ses études et/ou un logement dans une résidence étudiante Crous.</a:t>
            </a:r>
            <a:endParaRPr b="0" lang="fr-FR" sz="1400" spc="-1" strike="noStrike">
              <a:latin typeface="Arial"/>
            </a:endParaRPr>
          </a:p>
          <a:p>
            <a:r>
              <a:rPr b="1" lang="fr-FR" sz="1400" spc="-1" strike="noStrike">
                <a:solidFill>
                  <a:srgbClr val="00508f"/>
                </a:solidFill>
                <a:latin typeface="Arial"/>
              </a:rPr>
              <a:t>Le DSE se remplit en ligne sur le site </a:t>
            </a:r>
            <a:r>
              <a:rPr b="1" lang="fr-FR" sz="1400" spc="-1" strike="noStrike">
                <a:solidFill>
                  <a:srgbClr val="00508f"/>
                </a:solidFill>
                <a:latin typeface="Arial"/>
                <a:hlinkClick r:id="rId1"/>
              </a:rPr>
              <a:t>messervices.etudiant.gouv.fr</a:t>
            </a:r>
            <a:r>
              <a:rPr b="1" lang="fr-FR" sz="1400" spc="-1" strike="noStrike">
                <a:solidFill>
                  <a:srgbClr val="00508f"/>
                </a:solidFill>
                <a:latin typeface="Arial"/>
              </a:rPr>
              <a:t>                                                              Pour cela, vous devez créer un compte (au nom de votre enfant), fournir un certain nombre d’informations concernant sa situation financière, familiale et scolaire et télécharger les justificatifs en ligne.         </a:t>
            </a:r>
            <a:r>
              <a:rPr b="1" i="1" lang="fr-FR" sz="1400" spc="-1" strike="noStrike">
                <a:solidFill>
                  <a:srgbClr val="00508f"/>
                </a:solidFill>
                <a:latin typeface="Arial"/>
              </a:rPr>
              <a:t>Ouverture du DSE du 30 mars 2024 au 31 mai 2024</a:t>
            </a:r>
            <a:endParaRPr b="0" lang="fr-FR" sz="1400" spc="-1" strike="noStrike">
              <a:latin typeface="Arial"/>
            </a:endParaRPr>
          </a:p>
          <a:p>
            <a:r>
              <a:rPr b="1" lang="fr-FR" sz="1500" spc="-1" strike="noStrike">
                <a:solidFill>
                  <a:srgbClr val="00508f"/>
                </a:solidFill>
                <a:latin typeface="Arial"/>
              </a:rPr>
              <a:t>Pourquoi remplir son DSE ?</a:t>
            </a:r>
            <a:endParaRPr b="1" lang="fr-FR" sz="1500" spc="-1" strike="noStrike">
              <a:latin typeface="Arial"/>
            </a:endParaRPr>
          </a:p>
          <a:p>
            <a:r>
              <a:rPr b="1" lang="fr-FR" sz="1500" spc="-1" strike="noStrike">
                <a:solidFill>
                  <a:srgbClr val="00508f"/>
                </a:solidFill>
                <a:latin typeface="Arial"/>
              </a:rPr>
              <a:t>Il est indispensable de constituer son DSE car c’est le seul moyen de demander une bourse sur critère social pour faire ses études supérieures. Cela permet également d’être prioritaire pour obtenir un logement en résidence Crous.</a:t>
            </a:r>
            <a:endParaRPr b="0" lang="fr-FR" sz="1500" spc="-1" strike="noStrike">
              <a:latin typeface="Arial"/>
            </a:endParaRPr>
          </a:p>
          <a:p>
            <a:endParaRPr b="0" lang="fr-FR" sz="1500" spc="-1" strike="noStrike">
              <a:latin typeface="Arial"/>
            </a:endParaRPr>
          </a:p>
        </p:txBody>
      </p:sp>
    </p:spTree>
  </p:cSld>
  <p:timing>
    <p:tnLst>
      <p:par>
        <p:cTn id="47" dur="indefinite" restart="never" nodeType="tmRoot">
          <p:childTnLst>
            <p:seq>
              <p:cTn id="48" dur="indefinite"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40" name="" descr=""/>
          <p:cNvPicPr/>
          <p:nvPr/>
        </p:nvPicPr>
        <p:blipFill>
          <a:blip r:embed="rId1"/>
          <a:stretch/>
        </p:blipFill>
        <p:spPr>
          <a:xfrm>
            <a:off x="576000" y="867960"/>
            <a:ext cx="6912000" cy="3800880"/>
          </a:xfrm>
          <a:prstGeom prst="rect">
            <a:avLst/>
          </a:prstGeom>
          <a:ln>
            <a:noFill/>
          </a:ln>
        </p:spPr>
      </p:pic>
    </p:spTree>
  </p:cSld>
  <p:timing>
    <p:tnLst>
      <p:par>
        <p:cTn id="49" dur="indefinite" restart="never" nodeType="tmRoot">
          <p:childTnLst>
            <p:seq>
              <p:cTn id="50" dur="indefinite"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1" name="TextShape 1"/>
          <p:cNvSpPr txBox="1"/>
          <p:nvPr/>
        </p:nvSpPr>
        <p:spPr>
          <a:xfrm>
            <a:off x="468000" y="1032840"/>
            <a:ext cx="8460000" cy="3178080"/>
          </a:xfrm>
          <a:prstGeom prst="rect">
            <a:avLst/>
          </a:prstGeom>
          <a:noFill/>
          <a:ln>
            <a:noFill/>
          </a:ln>
        </p:spPr>
        <p:txBody>
          <a:bodyPr lIns="90000" rIns="90000" tIns="45000" bIns="45000"/>
          <a:p>
            <a:r>
              <a:rPr b="1" i="1" lang="fr-FR" sz="1600" spc="-1" strike="noStrike">
                <a:solidFill>
                  <a:srgbClr val="00508f"/>
                </a:solidFill>
                <a:latin typeface="Arial"/>
              </a:rPr>
              <a:t>Différentes aides possibles, en dehors du dossier social étudiant (DSE), sous conditions : </a:t>
            </a:r>
            <a:endParaRPr b="1" lang="fr-FR" sz="1600" spc="-1" strike="noStrike">
              <a:solidFill>
                <a:srgbClr val="00508f"/>
              </a:solidFill>
              <a:latin typeface="Arial"/>
            </a:endParaRPr>
          </a:p>
          <a:p>
            <a:r>
              <a:rPr b="1" lang="fr-FR" sz="1000" spc="-1" strike="noStrike">
                <a:solidFill>
                  <a:srgbClr val="00508f"/>
                </a:solidFill>
                <a:latin typeface="Ubuntu"/>
                <a:ea typeface="Ubuntu"/>
              </a:rPr>
              <a:t>● </a:t>
            </a:r>
            <a:r>
              <a:rPr b="1" lang="fr-FR" sz="1400" spc="-1" strike="noStrike">
                <a:solidFill>
                  <a:srgbClr val="00508f"/>
                </a:solidFill>
                <a:latin typeface="Arial"/>
              </a:rPr>
              <a:t>Aide à la mobilité Parcoursup : 500 euros pour des bénéficiaires de bourses de lycée qui    quitteraient l’académie pour une autre</a:t>
            </a:r>
            <a:endParaRPr b="1" lang="fr-FR" sz="1400" spc="-1" strike="noStrike">
              <a:solidFill>
                <a:srgbClr val="00508f"/>
              </a:solidFill>
              <a:latin typeface="Arial"/>
            </a:endParaRPr>
          </a:p>
          <a:p>
            <a:r>
              <a:rPr b="1" lang="fr-FR" sz="1000" spc="-1" strike="noStrike">
                <a:solidFill>
                  <a:srgbClr val="00508f"/>
                </a:solidFill>
                <a:latin typeface="Ubuntu"/>
                <a:ea typeface="Ubuntu"/>
              </a:rPr>
              <a:t>●</a:t>
            </a:r>
            <a:r>
              <a:rPr b="1" lang="fr-FR" sz="1400" spc="-1" strike="noStrike">
                <a:solidFill>
                  <a:srgbClr val="00508f"/>
                </a:solidFill>
                <a:latin typeface="Arial"/>
              </a:rPr>
              <a:t> </a:t>
            </a:r>
            <a:r>
              <a:rPr b="1" lang="fr-FR" sz="1400" spc="-1" strike="noStrike">
                <a:solidFill>
                  <a:srgbClr val="00508f"/>
                </a:solidFill>
                <a:latin typeface="Arial"/>
              </a:rPr>
              <a:t>Des aides de la région Auvergne-Rhône-Alpes selon le profil et le projet.</a:t>
            </a:r>
            <a:endParaRPr b="1" lang="fr-FR" sz="1400" spc="-1" strike="noStrike">
              <a:solidFill>
                <a:srgbClr val="00508f"/>
              </a:solidFill>
              <a:latin typeface="Arial"/>
            </a:endParaRPr>
          </a:p>
          <a:p>
            <a:r>
              <a:rPr b="1" lang="fr-FR" sz="1000" spc="-1" strike="noStrike">
                <a:solidFill>
                  <a:srgbClr val="00508f"/>
                </a:solidFill>
                <a:latin typeface="Ubuntu"/>
                <a:ea typeface="Ubuntu"/>
              </a:rPr>
              <a:t>●</a:t>
            </a:r>
            <a:r>
              <a:rPr b="1" lang="fr-FR" sz="1400" spc="-1" strike="noStrike">
                <a:solidFill>
                  <a:srgbClr val="00508f"/>
                </a:solidFill>
                <a:latin typeface="Arial"/>
              </a:rPr>
              <a:t> </a:t>
            </a:r>
            <a:r>
              <a:rPr b="1" lang="fr-FR" sz="1400" spc="-1" strike="noStrike">
                <a:solidFill>
                  <a:srgbClr val="00508f"/>
                </a:solidFill>
                <a:latin typeface="Arial"/>
              </a:rPr>
              <a:t>Les sites des CROUS</a:t>
            </a:r>
            <a:endParaRPr b="1" lang="fr-FR" sz="1400" spc="-1" strike="noStrike">
              <a:solidFill>
                <a:srgbClr val="00508f"/>
              </a:solidFill>
              <a:latin typeface="Arial"/>
            </a:endParaRPr>
          </a:p>
          <a:p>
            <a:r>
              <a:rPr b="1" lang="fr-FR" sz="1000" spc="-1" strike="noStrike">
                <a:solidFill>
                  <a:srgbClr val="00508f"/>
                </a:solidFill>
                <a:latin typeface="Ubuntu"/>
                <a:ea typeface="Ubuntu"/>
              </a:rPr>
              <a:t>●</a:t>
            </a:r>
            <a:r>
              <a:rPr b="1" lang="fr-FR" sz="1000" spc="-1" strike="noStrike">
                <a:solidFill>
                  <a:srgbClr val="00508f"/>
                </a:solidFill>
                <a:latin typeface="Arial"/>
                <a:ea typeface="Ubuntu"/>
              </a:rPr>
              <a:t> </a:t>
            </a:r>
            <a:r>
              <a:rPr b="1" lang="fr-FR" sz="1400" spc="-1" strike="noStrike">
                <a:solidFill>
                  <a:srgbClr val="00508f"/>
                </a:solidFill>
                <a:latin typeface="Arial"/>
              </a:rPr>
              <a:t>Prêt étudiant garanti par l’Etat</a:t>
            </a:r>
            <a:endParaRPr b="1" lang="fr-FR" sz="1400" spc="-1" strike="noStrike">
              <a:solidFill>
                <a:srgbClr val="00508f"/>
              </a:solidFill>
              <a:latin typeface="Arial"/>
            </a:endParaRPr>
          </a:p>
          <a:p>
            <a:endParaRPr b="1" lang="fr-FR" sz="1400" spc="-1" strike="noStrike">
              <a:solidFill>
                <a:srgbClr val="00508f"/>
              </a:solidFill>
              <a:latin typeface="Arial"/>
            </a:endParaRPr>
          </a:p>
        </p:txBody>
      </p:sp>
    </p:spTree>
  </p:cSld>
  <p:timing>
    <p:tnLst>
      <p:par>
        <p:cTn id="51" dur="indefinite" restart="never" nodeType="tmRoot">
          <p:childTnLst>
            <p:seq>
              <p:cTn id="52" dur="indefinite"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42" name="" descr=""/>
          <p:cNvPicPr/>
          <p:nvPr/>
        </p:nvPicPr>
        <p:blipFill>
          <a:blip r:embed="rId1"/>
          <a:stretch/>
        </p:blipFill>
        <p:spPr>
          <a:xfrm>
            <a:off x="576000" y="834480"/>
            <a:ext cx="7632000" cy="3989520"/>
          </a:xfrm>
          <a:prstGeom prst="rect">
            <a:avLst/>
          </a:prstGeom>
          <a:ln>
            <a:noFill/>
          </a:ln>
        </p:spPr>
      </p:pic>
    </p:spTree>
  </p:cSld>
  <p:timing>
    <p:tnLst>
      <p:par>
        <p:cTn id="53" dur="indefinite" restart="never" nodeType="tmRoot">
          <p:childTnLst>
            <p:seq>
              <p:cTn id="54" dur="indefinite"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43" name="" descr=""/>
          <p:cNvPicPr/>
          <p:nvPr/>
        </p:nvPicPr>
        <p:blipFill>
          <a:blip r:embed="rId1"/>
          <a:stretch/>
        </p:blipFill>
        <p:spPr>
          <a:xfrm>
            <a:off x="432000" y="864000"/>
            <a:ext cx="7056000" cy="3891600"/>
          </a:xfrm>
          <a:prstGeom prst="rect">
            <a:avLst/>
          </a:prstGeom>
          <a:ln>
            <a:noFill/>
          </a:ln>
        </p:spPr>
      </p:pic>
    </p:spTree>
  </p:cSld>
  <p:timing>
    <p:tnLst>
      <p:par>
        <p:cTn id="55" dur="indefinite" restart="never" nodeType="tmRoot">
          <p:childTnLst>
            <p:seq>
              <p:cTn id="56" dur="indefinite"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4" name="TextShape 1"/>
          <p:cNvSpPr txBox="1"/>
          <p:nvPr/>
        </p:nvSpPr>
        <p:spPr>
          <a:xfrm>
            <a:off x="432000" y="864000"/>
            <a:ext cx="8280000" cy="3867840"/>
          </a:xfrm>
          <a:prstGeom prst="rect">
            <a:avLst/>
          </a:prstGeom>
          <a:noFill/>
          <a:ln>
            <a:noFill/>
          </a:ln>
        </p:spPr>
        <p:txBody>
          <a:bodyPr lIns="90000" rIns="90000" tIns="45000" bIns="45000"/>
          <a:p>
            <a:pPr>
              <a:lnSpc>
                <a:spcPct val="100000"/>
              </a:lnSpc>
              <a:spcBef>
                <a:spcPts val="1191"/>
              </a:spcBef>
              <a:spcAft>
                <a:spcPts val="992"/>
              </a:spcAft>
            </a:pPr>
            <a:r>
              <a:rPr b="1" lang="fr-FR" sz="1600" spc="-1" strike="noStrike">
                <a:solidFill>
                  <a:srgbClr val="00508f"/>
                </a:solidFill>
                <a:latin typeface="Arial"/>
              </a:rPr>
              <a:t>Les aides au logement</a:t>
            </a:r>
            <a:br/>
            <a:br/>
            <a:r>
              <a:rPr b="0" lang="fr-FR" sz="1400" spc="-1" strike="noStrike">
                <a:latin typeface="Arial"/>
              </a:rPr>
              <a:t>Les aides de la Caf</a:t>
            </a:r>
            <a:br/>
            <a:r>
              <a:rPr b="0" lang="fr-FR" sz="1400" spc="-1" strike="noStrike">
                <a:latin typeface="Arial"/>
              </a:rPr>
              <a:t>Mobili-Jeunes</a:t>
            </a:r>
            <a:br/>
            <a:r>
              <a:rPr b="0" lang="fr-FR" sz="1400" spc="-1" strike="noStrike">
                <a:latin typeface="Arial"/>
              </a:rPr>
              <a:t>Visale, votre garant</a:t>
            </a:r>
            <a:br/>
            <a:r>
              <a:rPr b="0" lang="fr-FR" sz="1400" spc="-1" strike="noStrike">
                <a:latin typeface="Arial"/>
              </a:rPr>
              <a:t>Avance Loca-PassLe Fonds de solidarité pour le logement (FSL)</a:t>
            </a:r>
            <a:br/>
            <a:r>
              <a:rPr b="0" lang="fr-FR" sz="1400" spc="-1" strike="noStrike">
                <a:latin typeface="Arial"/>
              </a:rPr>
              <a:t>Les aides proposées au niveau local</a:t>
            </a:r>
            <a:endParaRPr b="0" lang="fr-FR" sz="1400" spc="-1" strike="noStrike">
              <a:latin typeface="Arial"/>
            </a:endParaRPr>
          </a:p>
          <a:p>
            <a:pPr>
              <a:lnSpc>
                <a:spcPct val="100000"/>
              </a:lnSpc>
              <a:spcBef>
                <a:spcPts val="1191"/>
              </a:spcBef>
              <a:spcAft>
                <a:spcPts val="992"/>
              </a:spcAft>
            </a:pPr>
            <a:r>
              <a:rPr b="1" lang="fr-FR" sz="1600" spc="-1" strike="noStrike">
                <a:solidFill>
                  <a:srgbClr val="00508f"/>
                </a:solidFill>
                <a:latin typeface="Arial"/>
              </a:rPr>
              <a:t>La sécurité sociale et mutuelles étudiante</a:t>
            </a:r>
            <a:endParaRPr b="0" lang="fr-FR" sz="1600" spc="-1" strike="noStrike">
              <a:latin typeface="Arial"/>
            </a:endParaRPr>
          </a:p>
          <a:p>
            <a:pPr>
              <a:lnSpc>
                <a:spcPct val="100000"/>
              </a:lnSpc>
              <a:spcBef>
                <a:spcPts val="1191"/>
              </a:spcBef>
              <a:spcAft>
                <a:spcPts val="992"/>
              </a:spcAft>
            </a:pPr>
            <a:r>
              <a:rPr b="0" lang="fr-FR" sz="1400" spc="-1" strike="noStrike">
                <a:latin typeface="Arial"/>
              </a:rPr>
              <a:t>Toutes les informations disponibles sur :</a:t>
            </a:r>
            <a:endParaRPr b="0" lang="fr-FR" sz="1400" spc="-1" strike="noStrike">
              <a:latin typeface="Arial"/>
            </a:endParaRPr>
          </a:p>
          <a:p>
            <a:pPr>
              <a:lnSpc>
                <a:spcPct val="100000"/>
              </a:lnSpc>
              <a:spcBef>
                <a:spcPts val="1191"/>
              </a:spcBef>
              <a:spcAft>
                <a:spcPts val="992"/>
              </a:spcAft>
            </a:pPr>
            <a:r>
              <a:rPr b="0" lang="fr-FR" sz="1400" spc="-1" strike="noStrike">
                <a:latin typeface="Arial"/>
              </a:rPr>
              <a:t> </a:t>
            </a:r>
            <a:r>
              <a:rPr b="0" lang="fr-FR" sz="1400" spc="-1" strike="noStrike">
                <a:latin typeface="Arial"/>
              </a:rPr>
              <a:t>https://www.ameli.fr/assure/droits-demarches/etudes-stages/etudiant/etudiant#text_81509</a:t>
            </a:r>
            <a:endParaRPr b="0" lang="fr-FR" sz="1400" spc="-1" strike="noStrike">
              <a:latin typeface="Arial"/>
            </a:endParaRPr>
          </a:p>
          <a:p>
            <a:pPr>
              <a:lnSpc>
                <a:spcPct val="100000"/>
              </a:lnSpc>
              <a:spcBef>
                <a:spcPts val="1191"/>
              </a:spcBef>
              <a:spcAft>
                <a:spcPts val="992"/>
              </a:spcAft>
            </a:pPr>
            <a:r>
              <a:rPr b="0" lang="fr-FR" sz="1400" spc="-1" strike="noStrike">
                <a:latin typeface="Arial"/>
              </a:rPr>
              <a:t>et</a:t>
            </a:r>
            <a:endParaRPr b="0" lang="fr-FR" sz="1400" spc="-1" strike="noStrike">
              <a:latin typeface="Arial"/>
            </a:endParaRPr>
          </a:p>
          <a:p>
            <a:pPr>
              <a:lnSpc>
                <a:spcPct val="100000"/>
              </a:lnSpc>
              <a:spcBef>
                <a:spcPts val="1191"/>
              </a:spcBef>
              <a:spcAft>
                <a:spcPts val="992"/>
              </a:spcAft>
            </a:pPr>
            <a:r>
              <a:rPr b="0" lang="fr-FR" sz="1400" spc="-1" strike="noStrike">
                <a:latin typeface="Arial"/>
              </a:rPr>
              <a:t>https://www.etudiant.gouv.fr/fr/couverture-sante-les-bons-reflexes-pour-etre-rassure-1474</a:t>
            </a:r>
            <a:endParaRPr b="0" lang="fr-FR" sz="1400" spc="-1" strike="noStrike">
              <a:latin typeface="Arial"/>
            </a:endParaRPr>
          </a:p>
        </p:txBody>
      </p:sp>
    </p:spTree>
  </p:cSld>
  <p:timing>
    <p:tnLst>
      <p:par>
        <p:cTn id="57" dur="indefinite" restart="never" nodeType="tmRoot">
          <p:childTnLst>
            <p:seq>
              <p:cTn id="58"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TextShape 1"/>
          <p:cNvSpPr txBox="1"/>
          <p:nvPr/>
        </p:nvSpPr>
        <p:spPr>
          <a:xfrm>
            <a:off x="0" y="0"/>
            <a:ext cx="179640" cy="179640"/>
          </a:xfrm>
          <a:prstGeom prst="rect">
            <a:avLst/>
          </a:prstGeom>
          <a:noFill/>
          <a:ln>
            <a:solidFill>
              <a:srgbClr val="000091"/>
            </a:solidFill>
          </a:ln>
        </p:spPr>
        <p:txBody>
          <a:bodyPr lIns="0" rIns="0" tIns="0" bIns="0"/>
          <a:p>
            <a:endParaRPr b="0" lang="fr-FR" sz="1800" spc="-1" strike="noStrike">
              <a:solidFill>
                <a:srgbClr val="000091"/>
              </a:solidFill>
              <a:latin typeface="Arial"/>
            </a:endParaRPr>
          </a:p>
        </p:txBody>
      </p:sp>
      <p:sp>
        <p:nvSpPr>
          <p:cNvPr id="261" name="TextShape 2"/>
          <p:cNvSpPr txBox="1"/>
          <p:nvPr/>
        </p:nvSpPr>
        <p:spPr>
          <a:xfrm>
            <a:off x="6426360" y="4783680"/>
            <a:ext cx="1169640" cy="359640"/>
          </a:xfrm>
          <a:prstGeom prst="rect">
            <a:avLst/>
          </a:prstGeom>
          <a:noFill/>
          <a:ln>
            <a:noFill/>
          </a:ln>
        </p:spPr>
        <p:txBody>
          <a:bodyPr lIns="90000" rIns="90000" tIns="45000" bIns="45000"/>
          <a:p>
            <a:pPr algn="r">
              <a:lnSpc>
                <a:spcPct val="100000"/>
              </a:lnSpc>
            </a:pPr>
            <a:fld id="{CE174EA2-FA7F-4C41-B37D-A1A62772A0C9}" type="datetime1">
              <a:rPr b="0" lang="fr-FR" sz="750" spc="-1" strike="noStrike" cap="all">
                <a:solidFill>
                  <a:srgbClr val="000091"/>
                </a:solidFill>
                <a:latin typeface="Arial"/>
              </a:rPr>
              <a:t>07/01/2024</a:t>
            </a:fld>
            <a:endParaRPr b="0" lang="fr-FR" sz="750" spc="-1" strike="noStrike">
              <a:latin typeface="Times New Roman"/>
            </a:endParaRPr>
          </a:p>
        </p:txBody>
      </p:sp>
      <p:sp>
        <p:nvSpPr>
          <p:cNvPr id="262" name="TextShape 3"/>
          <p:cNvSpPr txBox="1"/>
          <p:nvPr/>
        </p:nvSpPr>
        <p:spPr>
          <a:xfrm>
            <a:off x="7596360" y="4783680"/>
            <a:ext cx="1079640" cy="359640"/>
          </a:xfrm>
          <a:prstGeom prst="rect">
            <a:avLst/>
          </a:prstGeom>
          <a:noFill/>
          <a:ln>
            <a:noFill/>
          </a:ln>
        </p:spPr>
        <p:txBody>
          <a:bodyPr lIns="90000" rIns="90000" tIns="45000" bIns="45000"/>
          <a:p>
            <a:pPr algn="r">
              <a:lnSpc>
                <a:spcPct val="100000"/>
              </a:lnSpc>
            </a:pPr>
            <a:fld id="{397BCBB5-29A2-4B79-9655-0831395C96C3}" type="slidenum">
              <a:rPr b="0" lang="fr-FR" sz="1400" spc="-1" strike="noStrike">
                <a:solidFill>
                  <a:srgbClr val="ff0000"/>
                </a:solidFill>
                <a:latin typeface="Arial"/>
              </a:rPr>
              <a:t>&lt;numéro&gt;</a:t>
            </a:fld>
            <a:endParaRPr b="0" lang="fr-FR" sz="1400" spc="-1" strike="noStrike">
              <a:latin typeface="Times New Roman"/>
            </a:endParaRPr>
          </a:p>
        </p:txBody>
      </p:sp>
      <p:sp>
        <p:nvSpPr>
          <p:cNvPr id="263" name="TextShape 4"/>
          <p:cNvSpPr txBox="1"/>
          <p:nvPr/>
        </p:nvSpPr>
        <p:spPr>
          <a:xfrm>
            <a:off x="467640" y="1851840"/>
            <a:ext cx="8208720" cy="2571120"/>
          </a:xfrm>
          <a:prstGeom prst="rect">
            <a:avLst/>
          </a:prstGeom>
          <a:noFill/>
          <a:ln>
            <a:noFill/>
          </a:ln>
        </p:spPr>
        <p:txBody>
          <a:bodyPr lIns="0" rIns="0" tIns="0" bIns="0"/>
          <a:p>
            <a:pPr>
              <a:lnSpc>
                <a:spcPct val="90000"/>
              </a:lnSpc>
            </a:pPr>
            <a:r>
              <a:rPr b="1" lang="fr-FR" sz="2400" spc="-1" strike="noStrike">
                <a:solidFill>
                  <a:srgbClr val="000091"/>
                </a:solidFill>
                <a:latin typeface="Arial"/>
              </a:rPr>
              <a:t>Une procédure unique nationale</a:t>
            </a:r>
            <a:endParaRPr b="0" lang="fr-FR" sz="2400" spc="-1" strike="noStrike">
              <a:solidFill>
                <a:srgbClr val="0c5076"/>
              </a:solidFill>
              <a:latin typeface="Arial"/>
            </a:endParaRPr>
          </a:p>
          <a:p>
            <a:pPr>
              <a:lnSpc>
                <a:spcPct val="90000"/>
              </a:lnSpc>
            </a:pPr>
            <a:endParaRPr b="0" lang="fr-FR" sz="2400" spc="-1" strike="noStrike">
              <a:solidFill>
                <a:srgbClr val="0c5076"/>
              </a:solidFill>
              <a:latin typeface="Arial"/>
            </a:endParaRPr>
          </a:p>
          <a:p>
            <a:pPr>
              <a:lnSpc>
                <a:spcPct val="90000"/>
              </a:lnSpc>
            </a:pPr>
            <a:r>
              <a:rPr b="1" lang="fr-FR" sz="2400" spc="-1" strike="noStrike">
                <a:solidFill>
                  <a:srgbClr val="000091"/>
                </a:solidFill>
                <a:latin typeface="Arial"/>
              </a:rPr>
              <a:t>De candidature en 1</a:t>
            </a:r>
            <a:r>
              <a:rPr b="1" lang="fr-FR" sz="2400" spc="-1" strike="noStrike" baseline="30000">
                <a:solidFill>
                  <a:srgbClr val="000091"/>
                </a:solidFill>
                <a:latin typeface="Arial"/>
              </a:rPr>
              <a:t>ère</a:t>
            </a:r>
            <a:r>
              <a:rPr b="1" lang="fr-FR" sz="2400" spc="-1" strike="noStrike">
                <a:solidFill>
                  <a:srgbClr val="000091"/>
                </a:solidFill>
                <a:latin typeface="Arial"/>
              </a:rPr>
              <a:t> année d’enseignement supérieur</a:t>
            </a:r>
            <a:endParaRPr b="0" lang="fr-FR" sz="2400" spc="-1" strike="noStrike">
              <a:solidFill>
                <a:srgbClr val="0c5076"/>
              </a:solidFill>
              <a:latin typeface="Arial"/>
            </a:endParaRPr>
          </a:p>
          <a:p>
            <a:pPr>
              <a:lnSpc>
                <a:spcPct val="90000"/>
              </a:lnSpc>
            </a:pPr>
            <a:endParaRPr b="0" lang="fr-FR" sz="2400" spc="-1" strike="noStrike">
              <a:solidFill>
                <a:srgbClr val="0c5076"/>
              </a:solidFill>
              <a:latin typeface="Arial"/>
            </a:endParaRPr>
          </a:p>
          <a:p>
            <a:pPr>
              <a:lnSpc>
                <a:spcPct val="90000"/>
              </a:lnSpc>
            </a:pPr>
            <a:r>
              <a:rPr b="1" lang="fr-FR" sz="2400" spc="-1" strike="noStrike">
                <a:solidFill>
                  <a:srgbClr val="000091"/>
                </a:solidFill>
                <a:latin typeface="Arial"/>
              </a:rPr>
              <a:t>Pour des formations sur tout le territoire</a:t>
            </a:r>
            <a:endParaRPr b="0" lang="fr-FR" sz="2400" spc="-1" strike="noStrike">
              <a:solidFill>
                <a:srgbClr val="0c5076"/>
              </a:solidFill>
              <a:latin typeface="Arial"/>
            </a:endParaRPr>
          </a:p>
          <a:p>
            <a:pPr>
              <a:lnSpc>
                <a:spcPct val="90000"/>
              </a:lnSpc>
            </a:pPr>
            <a:endParaRPr b="0" lang="fr-FR" sz="2400" spc="-1" strike="noStrike">
              <a:solidFill>
                <a:srgbClr val="0c5076"/>
              </a:solidFill>
              <a:latin typeface="Arial"/>
            </a:endParaRPr>
          </a:p>
          <a:p>
            <a:pPr>
              <a:lnSpc>
                <a:spcPct val="90000"/>
              </a:lnSpc>
            </a:pPr>
            <a:r>
              <a:rPr b="1" lang="fr-FR" sz="2400" spc="-1" strike="noStrike">
                <a:solidFill>
                  <a:srgbClr val="000091"/>
                </a:solidFill>
                <a:latin typeface="Arial"/>
              </a:rPr>
              <a:t>Pour des formations reconnues ou contrôlées par l’Etat</a:t>
            </a:r>
            <a:endParaRPr b="0" lang="fr-FR" sz="2400" spc="-1" strike="noStrike">
              <a:solidFill>
                <a:srgbClr val="0c5076"/>
              </a:solidFill>
              <a:latin typeface="Arial"/>
            </a:endParaRPr>
          </a:p>
        </p:txBody>
      </p:sp>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5" name="TextShape 1"/>
          <p:cNvSpPr txBox="1"/>
          <p:nvPr/>
        </p:nvSpPr>
        <p:spPr>
          <a:xfrm>
            <a:off x="6419160" y="4783680"/>
            <a:ext cx="1169640" cy="359640"/>
          </a:xfrm>
          <a:prstGeom prst="rect">
            <a:avLst/>
          </a:prstGeom>
          <a:noFill/>
          <a:ln>
            <a:noFill/>
          </a:ln>
        </p:spPr>
        <p:txBody>
          <a:bodyPr lIns="90000" rIns="90000" tIns="45000" bIns="45000"/>
          <a:p>
            <a:pPr algn="r">
              <a:lnSpc>
                <a:spcPct val="100000"/>
              </a:lnSpc>
            </a:pPr>
            <a:fld id="{E041F6E2-0647-485B-AE47-CA79E793C2C9}" type="datetime1">
              <a:rPr b="0" lang="fr-FR" sz="750" spc="-1" strike="noStrike" cap="all">
                <a:solidFill>
                  <a:srgbClr val="000091"/>
                </a:solidFill>
                <a:latin typeface="Arial"/>
              </a:rPr>
              <a:t>07/01/2024</a:t>
            </a:fld>
            <a:endParaRPr b="0" lang="fr-FR" sz="750" spc="-1" strike="noStrike">
              <a:latin typeface="Times New Roman"/>
            </a:endParaRPr>
          </a:p>
        </p:txBody>
      </p:sp>
      <p:sp>
        <p:nvSpPr>
          <p:cNvPr id="346" name="TextShape 2"/>
          <p:cNvSpPr txBox="1"/>
          <p:nvPr/>
        </p:nvSpPr>
        <p:spPr>
          <a:xfrm>
            <a:off x="682920" y="1779840"/>
            <a:ext cx="7992360" cy="2664000"/>
          </a:xfrm>
          <a:prstGeom prst="rect">
            <a:avLst/>
          </a:prstGeom>
          <a:noFill/>
          <a:ln w="10080">
            <a:noFill/>
          </a:ln>
        </p:spPr>
        <p:txBody>
          <a:bodyPr lIns="0" rIns="0" tIns="0" bIns="360000" anchor="ctr"/>
          <a:p>
            <a:pPr>
              <a:lnSpc>
                <a:spcPct val="90000"/>
              </a:lnSpc>
            </a:pPr>
            <a:r>
              <a:rPr b="1" lang="fr-FR" sz="3250" spc="-1" strike="noStrike">
                <a:solidFill>
                  <a:srgbClr val="000091"/>
                </a:solidFill>
                <a:latin typeface="Arial"/>
              </a:rPr>
              <a:t>3. Des professionnels pour vous aider au Lycée, au CIO</a:t>
            </a:r>
            <a:br/>
            <a:endParaRPr b="0" lang="fr-FR" sz="3250" spc="-1" strike="noStrike">
              <a:solidFill>
                <a:srgbClr val="000091"/>
              </a:solidFill>
              <a:latin typeface="Arial"/>
            </a:endParaRPr>
          </a:p>
        </p:txBody>
      </p:sp>
      <p:sp>
        <p:nvSpPr>
          <p:cNvPr id="347" name="TextShape 3"/>
          <p:cNvSpPr txBox="1"/>
          <p:nvPr/>
        </p:nvSpPr>
        <p:spPr>
          <a:xfrm>
            <a:off x="7596360" y="4783680"/>
            <a:ext cx="1079640" cy="359640"/>
          </a:xfrm>
          <a:prstGeom prst="rect">
            <a:avLst/>
          </a:prstGeom>
          <a:noFill/>
          <a:ln>
            <a:noFill/>
          </a:ln>
        </p:spPr>
        <p:txBody>
          <a:bodyPr lIns="90000" rIns="90000" tIns="45000" bIns="45000"/>
          <a:p>
            <a:pPr algn="r">
              <a:lnSpc>
                <a:spcPct val="100000"/>
              </a:lnSpc>
            </a:pPr>
            <a:fld id="{B1C07C35-8C46-443E-8C29-29406B8A572D}" type="slidenum">
              <a:rPr b="0" lang="fr-FR" sz="1400" spc="-1" strike="noStrike">
                <a:solidFill>
                  <a:srgbClr val="ff0000"/>
                </a:solidFill>
                <a:latin typeface="Arial"/>
              </a:rPr>
              <a:t>&lt;numéro&gt;</a:t>
            </a:fld>
            <a:endParaRPr b="0" lang="fr-FR" sz="1400" spc="-1" strike="noStrike">
              <a:latin typeface="Times New Roman"/>
            </a:endParaRPr>
          </a:p>
        </p:txBody>
      </p:sp>
    </p:spTree>
  </p:cSld>
  <p:timing>
    <p:tnLst>
      <p:par>
        <p:cTn id="59" dur="indefinite" restart="never" nodeType="tmRoot">
          <p:childTnLst>
            <p:seq>
              <p:cTn id="60" dur="indefinite"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8" name="TextShape 1"/>
          <p:cNvSpPr txBox="1"/>
          <p:nvPr/>
        </p:nvSpPr>
        <p:spPr>
          <a:xfrm>
            <a:off x="0" y="0"/>
            <a:ext cx="179640" cy="179640"/>
          </a:xfrm>
          <a:prstGeom prst="rect">
            <a:avLst/>
          </a:prstGeom>
          <a:noFill/>
          <a:ln>
            <a:solidFill>
              <a:srgbClr val="000091"/>
            </a:solidFill>
          </a:ln>
        </p:spPr>
        <p:txBody>
          <a:bodyPr lIns="0" rIns="0" tIns="0" bIns="0"/>
          <a:p>
            <a:endParaRPr b="0" lang="fr-FR" sz="1800" spc="-1" strike="noStrike">
              <a:solidFill>
                <a:srgbClr val="000091"/>
              </a:solidFill>
              <a:latin typeface="Arial"/>
            </a:endParaRPr>
          </a:p>
        </p:txBody>
      </p:sp>
      <p:sp>
        <p:nvSpPr>
          <p:cNvPr id="349" name="TextShape 2"/>
          <p:cNvSpPr txBox="1"/>
          <p:nvPr/>
        </p:nvSpPr>
        <p:spPr>
          <a:xfrm>
            <a:off x="6426360" y="4783680"/>
            <a:ext cx="1169640" cy="359640"/>
          </a:xfrm>
          <a:prstGeom prst="rect">
            <a:avLst/>
          </a:prstGeom>
          <a:noFill/>
          <a:ln>
            <a:noFill/>
          </a:ln>
        </p:spPr>
        <p:txBody>
          <a:bodyPr lIns="90000" rIns="90000" tIns="45000" bIns="45000"/>
          <a:p>
            <a:pPr algn="r">
              <a:lnSpc>
                <a:spcPct val="100000"/>
              </a:lnSpc>
            </a:pPr>
            <a:fld id="{8270CC7F-FEB7-4F90-86E5-ADBD9593B032}" type="datetime1">
              <a:rPr b="0" lang="fr-FR" sz="750" spc="-1" strike="noStrike" cap="all">
                <a:solidFill>
                  <a:srgbClr val="000091"/>
                </a:solidFill>
                <a:latin typeface="Arial"/>
              </a:rPr>
              <a:t>07/01/2024</a:t>
            </a:fld>
            <a:endParaRPr b="0" lang="fr-FR" sz="750" spc="-1" strike="noStrike">
              <a:latin typeface="Times New Roman"/>
            </a:endParaRPr>
          </a:p>
        </p:txBody>
      </p:sp>
      <p:sp>
        <p:nvSpPr>
          <p:cNvPr id="350" name="TextShape 3"/>
          <p:cNvSpPr txBox="1"/>
          <p:nvPr/>
        </p:nvSpPr>
        <p:spPr>
          <a:xfrm>
            <a:off x="7596360" y="4783680"/>
            <a:ext cx="1079640" cy="359640"/>
          </a:xfrm>
          <a:prstGeom prst="rect">
            <a:avLst/>
          </a:prstGeom>
          <a:noFill/>
          <a:ln>
            <a:noFill/>
          </a:ln>
        </p:spPr>
        <p:txBody>
          <a:bodyPr lIns="90000" rIns="90000" tIns="45000" bIns="45000"/>
          <a:p>
            <a:pPr algn="r">
              <a:lnSpc>
                <a:spcPct val="100000"/>
              </a:lnSpc>
            </a:pPr>
            <a:fld id="{78BCF636-40BA-4061-8915-837E680D9C51}" type="slidenum">
              <a:rPr b="0" lang="fr-FR" sz="1400" spc="-1" strike="noStrike">
                <a:solidFill>
                  <a:srgbClr val="ff0000"/>
                </a:solidFill>
                <a:latin typeface="Arial"/>
              </a:rPr>
              <a:t>&lt;numéro&gt;</a:t>
            </a:fld>
            <a:endParaRPr b="0" lang="fr-FR" sz="1400" spc="-1" strike="noStrike">
              <a:latin typeface="Times New Roman"/>
            </a:endParaRPr>
          </a:p>
        </p:txBody>
      </p:sp>
      <p:sp>
        <p:nvSpPr>
          <p:cNvPr id="351" name="TextShape 4"/>
          <p:cNvSpPr txBox="1"/>
          <p:nvPr/>
        </p:nvSpPr>
        <p:spPr>
          <a:xfrm>
            <a:off x="467640" y="1059480"/>
            <a:ext cx="8208720" cy="3507480"/>
          </a:xfrm>
          <a:prstGeom prst="rect">
            <a:avLst/>
          </a:prstGeom>
          <a:noFill/>
          <a:ln>
            <a:noFill/>
          </a:ln>
        </p:spPr>
        <p:txBody>
          <a:bodyPr lIns="0" rIns="0" tIns="0" bIns="0"/>
          <a:p>
            <a:pPr>
              <a:lnSpc>
                <a:spcPct val="90000"/>
              </a:lnSpc>
            </a:pPr>
            <a:r>
              <a:rPr b="1" lang="fr-FR" sz="2000" spc="-1" strike="noStrike">
                <a:solidFill>
                  <a:srgbClr val="000091"/>
                </a:solidFill>
                <a:latin typeface="Arial"/>
              </a:rPr>
              <a:t>Les professeurs référents </a:t>
            </a:r>
            <a:br/>
            <a:br/>
            <a:r>
              <a:rPr b="1" lang="fr-FR" sz="2000" spc="-1" strike="noStrike">
                <a:solidFill>
                  <a:srgbClr val="000091"/>
                </a:solidFill>
                <a:latin typeface="Arial"/>
              </a:rPr>
              <a:t>Messieurs les Proviseur et Proviseur Adjoint</a:t>
            </a:r>
            <a:br/>
            <a:br/>
            <a:r>
              <a:rPr b="1" lang="fr-FR" sz="2000" spc="-1" strike="noStrike">
                <a:solidFill>
                  <a:srgbClr val="000091"/>
                </a:solidFill>
                <a:latin typeface="Arial"/>
              </a:rPr>
              <a:t>Les Psy EN EDO du CIO dont au Lycée, madame Jeantoux et monsieur Sahinbas</a:t>
            </a:r>
            <a:br/>
            <a:br/>
            <a:r>
              <a:rPr b="1" lang="fr-FR" sz="2000" spc="-1" strike="noStrike">
                <a:solidFill>
                  <a:srgbClr val="000091"/>
                </a:solidFill>
                <a:latin typeface="Arial"/>
              </a:rPr>
              <a:t>Madame Azevedo, AS scolaire au Lycée</a:t>
            </a:r>
            <a:br/>
            <a:br/>
            <a:r>
              <a:rPr b="1" lang="fr-FR" sz="2000" spc="-1" strike="noStrike">
                <a:solidFill>
                  <a:srgbClr val="000091"/>
                </a:solidFill>
                <a:latin typeface="Arial"/>
              </a:rPr>
              <a:t>Le Centre d’Information et d’Orientation: </a:t>
            </a:r>
            <a:r>
              <a:rPr b="1" lang="fr-FR" sz="2000" spc="-1" strike="noStrike">
                <a:solidFill>
                  <a:srgbClr val="000091"/>
                </a:solidFill>
                <a:latin typeface="Arial"/>
              </a:rPr>
              <a:t>	</a:t>
            </a:r>
            <a:r>
              <a:rPr b="1" lang="fr-FR" sz="2000" spc="-1" strike="noStrike">
                <a:solidFill>
                  <a:srgbClr val="000091"/>
                </a:solidFill>
                <a:latin typeface="Arial"/>
              </a:rPr>
              <a:t>	</a:t>
            </a:r>
            <a:r>
              <a:rPr b="1" lang="fr-FR" sz="2000" spc="-1" strike="noStrike">
                <a:solidFill>
                  <a:srgbClr val="000091"/>
                </a:solidFill>
                <a:latin typeface="Arial"/>
              </a:rPr>
              <a:t>	</a:t>
            </a:r>
            <a:r>
              <a:rPr b="1" lang="fr-FR" sz="2000" spc="-1" strike="noStrike">
                <a:solidFill>
                  <a:srgbClr val="000091"/>
                </a:solidFill>
                <a:latin typeface="Arial"/>
              </a:rPr>
              <a:t>	</a:t>
            </a:r>
            <a:r>
              <a:rPr b="0" lang="fr-FR" sz="1600" spc="-1" strike="noStrike">
                <a:solidFill>
                  <a:srgbClr val="000091"/>
                </a:solidFill>
                <a:latin typeface="Arial"/>
              </a:rPr>
              <a:t>12 rue Joliot Curie, 01200 Valserhône – Tél. : 0450560613</a:t>
            </a:r>
            <a:endParaRPr b="0" lang="fr-FR" sz="1600" spc="-1" strike="noStrike">
              <a:solidFill>
                <a:srgbClr val="0c5076"/>
              </a:solidFill>
              <a:latin typeface="Arial"/>
            </a:endParaRPr>
          </a:p>
        </p:txBody>
      </p:sp>
    </p:spTree>
  </p:cSld>
  <p:timing>
    <p:tnLst>
      <p:par>
        <p:cTn id="61" dur="indefinite" restart="never" nodeType="tmRoot">
          <p:childTnLst>
            <p:seq>
              <p:cTn id="62" dur="indefinite"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2" name="TextShape 1"/>
          <p:cNvSpPr txBox="1"/>
          <p:nvPr/>
        </p:nvSpPr>
        <p:spPr>
          <a:xfrm>
            <a:off x="0" y="0"/>
            <a:ext cx="179640" cy="179640"/>
          </a:xfrm>
          <a:prstGeom prst="rect">
            <a:avLst/>
          </a:prstGeom>
          <a:noFill/>
          <a:ln>
            <a:solidFill>
              <a:srgbClr val="000091"/>
            </a:solidFill>
          </a:ln>
        </p:spPr>
        <p:txBody>
          <a:bodyPr lIns="0" rIns="0" tIns="0" bIns="0"/>
          <a:p>
            <a:endParaRPr b="0" lang="fr-FR" sz="1800" spc="-1" strike="noStrike">
              <a:solidFill>
                <a:srgbClr val="000091"/>
              </a:solidFill>
              <a:latin typeface="Arial"/>
            </a:endParaRPr>
          </a:p>
        </p:txBody>
      </p:sp>
      <p:sp>
        <p:nvSpPr>
          <p:cNvPr id="353" name="TextShape 2"/>
          <p:cNvSpPr txBox="1"/>
          <p:nvPr/>
        </p:nvSpPr>
        <p:spPr>
          <a:xfrm>
            <a:off x="6426360" y="4783680"/>
            <a:ext cx="1169640" cy="359640"/>
          </a:xfrm>
          <a:prstGeom prst="rect">
            <a:avLst/>
          </a:prstGeom>
          <a:noFill/>
          <a:ln>
            <a:noFill/>
          </a:ln>
        </p:spPr>
        <p:txBody>
          <a:bodyPr lIns="90000" rIns="90000" tIns="45000" bIns="45000"/>
          <a:p>
            <a:pPr algn="r">
              <a:lnSpc>
                <a:spcPct val="100000"/>
              </a:lnSpc>
            </a:pPr>
            <a:fld id="{01BB48BA-C187-4183-A0D2-4042EAEAC3AE}" type="datetime1">
              <a:rPr b="0" lang="fr-FR" sz="750" spc="-1" strike="noStrike" cap="all">
                <a:solidFill>
                  <a:srgbClr val="000091"/>
                </a:solidFill>
                <a:latin typeface="Arial"/>
              </a:rPr>
              <a:t>07/01/2024</a:t>
            </a:fld>
            <a:endParaRPr b="0" lang="fr-FR" sz="750" spc="-1" strike="noStrike">
              <a:latin typeface="Times New Roman"/>
            </a:endParaRPr>
          </a:p>
        </p:txBody>
      </p:sp>
      <p:sp>
        <p:nvSpPr>
          <p:cNvPr id="354" name="TextShape 3"/>
          <p:cNvSpPr txBox="1"/>
          <p:nvPr/>
        </p:nvSpPr>
        <p:spPr>
          <a:xfrm>
            <a:off x="7596360" y="4783680"/>
            <a:ext cx="1079640" cy="359640"/>
          </a:xfrm>
          <a:prstGeom prst="rect">
            <a:avLst/>
          </a:prstGeom>
          <a:noFill/>
          <a:ln>
            <a:noFill/>
          </a:ln>
        </p:spPr>
        <p:txBody>
          <a:bodyPr lIns="90000" rIns="90000" tIns="45000" bIns="45000"/>
          <a:p>
            <a:pPr algn="r">
              <a:lnSpc>
                <a:spcPct val="100000"/>
              </a:lnSpc>
            </a:pPr>
            <a:fld id="{93EAA013-6180-4FE1-8486-7C9BD9125BAF}" type="slidenum">
              <a:rPr b="0" lang="fr-FR" sz="1400" spc="-1" strike="noStrike">
                <a:solidFill>
                  <a:srgbClr val="ff0000"/>
                </a:solidFill>
                <a:latin typeface="Arial"/>
              </a:rPr>
              <a:t>&lt;numéro&gt;</a:t>
            </a:fld>
            <a:endParaRPr b="0" lang="fr-FR" sz="1400" spc="-1" strike="noStrike">
              <a:latin typeface="Times New Roman"/>
            </a:endParaRPr>
          </a:p>
        </p:txBody>
      </p:sp>
      <p:sp>
        <p:nvSpPr>
          <p:cNvPr id="355" name="TextShape 4"/>
          <p:cNvSpPr txBox="1"/>
          <p:nvPr/>
        </p:nvSpPr>
        <p:spPr>
          <a:xfrm>
            <a:off x="467640" y="1923840"/>
            <a:ext cx="8208720" cy="2076840"/>
          </a:xfrm>
          <a:prstGeom prst="rect">
            <a:avLst/>
          </a:prstGeom>
          <a:noFill/>
          <a:ln>
            <a:noFill/>
          </a:ln>
        </p:spPr>
        <p:txBody>
          <a:bodyPr lIns="0" rIns="0" tIns="0" bIns="0"/>
          <a:p>
            <a:pPr>
              <a:lnSpc>
                <a:spcPct val="90000"/>
              </a:lnSpc>
            </a:pPr>
            <a:r>
              <a:rPr b="1" lang="fr-FR" sz="3200" spc="-1" strike="noStrike">
                <a:solidFill>
                  <a:srgbClr val="000091"/>
                </a:solidFill>
                <a:latin typeface="Arial"/>
              </a:rPr>
              <a:t>Merci</a:t>
            </a:r>
            <a:endParaRPr b="0" lang="fr-FR" sz="3200" spc="-1" strike="noStrike">
              <a:solidFill>
                <a:srgbClr val="0c5076"/>
              </a:solidFill>
              <a:latin typeface="Arial"/>
            </a:endParaRPr>
          </a:p>
          <a:p>
            <a:pPr>
              <a:lnSpc>
                <a:spcPct val="90000"/>
              </a:lnSpc>
            </a:pPr>
            <a:endParaRPr b="0" lang="fr-FR" sz="3200" spc="-1" strike="noStrike">
              <a:solidFill>
                <a:srgbClr val="0c5076"/>
              </a:solidFill>
              <a:latin typeface="Arial"/>
            </a:endParaRPr>
          </a:p>
          <a:p>
            <a:pPr>
              <a:lnSpc>
                <a:spcPct val="90000"/>
              </a:lnSpc>
            </a:pPr>
            <a:r>
              <a:rPr b="1" lang="fr-FR" sz="1600" spc="-1" strike="noStrike" u="sng">
                <a:solidFill>
                  <a:srgbClr val="000091"/>
                </a:solidFill>
                <a:uFillTx/>
                <a:latin typeface="Arial"/>
              </a:rPr>
              <a:t>Présentation de :</a:t>
            </a:r>
            <a:endParaRPr b="0" lang="fr-FR" sz="1600" spc="-1" strike="noStrike">
              <a:solidFill>
                <a:srgbClr val="0c5076"/>
              </a:solidFill>
              <a:latin typeface="Arial"/>
            </a:endParaRPr>
          </a:p>
          <a:p>
            <a:pPr>
              <a:lnSpc>
                <a:spcPct val="90000"/>
              </a:lnSpc>
            </a:pPr>
            <a:endParaRPr b="0" lang="fr-FR" sz="1600" spc="-1" strike="noStrike">
              <a:solidFill>
                <a:srgbClr val="0c5076"/>
              </a:solidFill>
              <a:latin typeface="Arial"/>
            </a:endParaRPr>
          </a:p>
          <a:p>
            <a:pPr>
              <a:lnSpc>
                <a:spcPct val="90000"/>
              </a:lnSpc>
            </a:pPr>
            <a:r>
              <a:rPr b="1" lang="fr-FR" sz="1600" spc="-1" strike="noStrike">
                <a:solidFill>
                  <a:srgbClr val="000091"/>
                </a:solidFill>
                <a:latin typeface="Arial"/>
              </a:rPr>
              <a:t>Mr ALAUX, Proviseur</a:t>
            </a:r>
            <a:endParaRPr b="0" lang="fr-FR" sz="1600" spc="-1" strike="noStrike">
              <a:solidFill>
                <a:srgbClr val="0c5076"/>
              </a:solidFill>
              <a:latin typeface="Arial"/>
            </a:endParaRPr>
          </a:p>
          <a:p>
            <a:pPr>
              <a:lnSpc>
                <a:spcPct val="90000"/>
              </a:lnSpc>
            </a:pPr>
            <a:r>
              <a:rPr b="1" lang="fr-FR" sz="1600" spc="-1" strike="noStrike">
                <a:solidFill>
                  <a:srgbClr val="000091"/>
                </a:solidFill>
                <a:latin typeface="Arial"/>
              </a:rPr>
              <a:t>Mme RAGEY, Directrice du CIO </a:t>
            </a:r>
            <a:endParaRPr b="0" lang="fr-FR" sz="1600" spc="-1" strike="noStrike">
              <a:solidFill>
                <a:srgbClr val="0c5076"/>
              </a:solidFill>
              <a:latin typeface="Arial"/>
            </a:endParaRPr>
          </a:p>
          <a:p>
            <a:pPr>
              <a:lnSpc>
                <a:spcPct val="90000"/>
              </a:lnSpc>
            </a:pPr>
            <a:r>
              <a:rPr b="1" lang="fr-FR" sz="1600" spc="-1" strike="noStrike">
                <a:solidFill>
                  <a:srgbClr val="000091"/>
                </a:solidFill>
                <a:latin typeface="Arial"/>
              </a:rPr>
              <a:t>et Mme JEANTOUX, Psychologue Education Nationale EDO </a:t>
            </a:r>
            <a:endParaRPr b="0" lang="fr-FR" sz="1600" spc="-1" strike="noStrike">
              <a:solidFill>
                <a:srgbClr val="0c5076"/>
              </a:solidFill>
              <a:latin typeface="Arial"/>
            </a:endParaRPr>
          </a:p>
          <a:p>
            <a:pPr>
              <a:lnSpc>
                <a:spcPct val="90000"/>
              </a:lnSpc>
            </a:pPr>
            <a:r>
              <a:rPr b="1" lang="fr-FR" sz="1600" spc="-1" strike="noStrike">
                <a:solidFill>
                  <a:srgbClr val="000091"/>
                </a:solidFill>
                <a:latin typeface="Arial"/>
              </a:rPr>
              <a:t>Mme AZEVEDO, AS scolaire</a:t>
            </a:r>
            <a:endParaRPr b="0" lang="fr-FR" sz="1600" spc="-1" strike="noStrike">
              <a:solidFill>
                <a:srgbClr val="0c5076"/>
              </a:solidFill>
              <a:latin typeface="Arial"/>
            </a:endParaRPr>
          </a:p>
          <a:p>
            <a:pPr>
              <a:lnSpc>
                <a:spcPct val="90000"/>
              </a:lnSpc>
            </a:pPr>
            <a:endParaRPr b="0" lang="fr-FR" sz="1600" spc="-1" strike="noStrike">
              <a:solidFill>
                <a:srgbClr val="0c5076"/>
              </a:solidFill>
              <a:latin typeface="Arial"/>
            </a:endParaRPr>
          </a:p>
          <a:p>
            <a:pPr>
              <a:lnSpc>
                <a:spcPct val="90000"/>
              </a:lnSpc>
            </a:pPr>
            <a:endParaRPr b="0" lang="fr-FR" sz="1600" spc="-1" strike="noStrike">
              <a:solidFill>
                <a:srgbClr val="0c5076"/>
              </a:solidFill>
              <a:latin typeface="Arial"/>
            </a:endParaRPr>
          </a:p>
        </p:txBody>
      </p:sp>
    </p:spTree>
  </p:cSld>
  <p:timing>
    <p:tnLst>
      <p:par>
        <p:cTn id="63" dur="indefinite" restart="never" nodeType="tmRoot">
          <p:childTnLst>
            <p:seq>
              <p:cTn id="64"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4" name="TextShape 1"/>
          <p:cNvSpPr txBox="1"/>
          <p:nvPr/>
        </p:nvSpPr>
        <p:spPr>
          <a:xfrm>
            <a:off x="467640" y="771480"/>
            <a:ext cx="8424720" cy="4104000"/>
          </a:xfrm>
          <a:prstGeom prst="rect">
            <a:avLst/>
          </a:prstGeom>
          <a:noFill/>
          <a:ln>
            <a:noFill/>
          </a:ln>
        </p:spPr>
        <p:txBody>
          <a:bodyPr lIns="0" rIns="0" tIns="0" bIns="0">
            <a:normAutofit/>
          </a:bodyPr>
          <a:p>
            <a:pPr marL="171360" indent="-171000" algn="just">
              <a:lnSpc>
                <a:spcPct val="100000"/>
              </a:lnSpc>
              <a:spcBef>
                <a:spcPts val="300"/>
              </a:spcBef>
              <a:buClr>
                <a:srgbClr val="ff0000"/>
              </a:buClr>
              <a:buFont typeface="Courier New"/>
              <a:buChar char="o"/>
            </a:pPr>
            <a:r>
              <a:rPr b="1" lang="fr-FR" sz="1500" spc="-1" strike="noStrike">
                <a:solidFill>
                  <a:srgbClr val="ffffff"/>
                </a:solidFill>
                <a:latin typeface="Arial"/>
              </a:rPr>
              <a:t>L’intégralité de l’offre de formation : Parcoursup vous permet de découvrir toutes les formations supérieures qui sont reconnues par l’Etat. 23 000 formations référencées</a:t>
            </a:r>
            <a:endParaRPr b="0" lang="fr-FR" sz="1500" spc="-1" strike="noStrike">
              <a:solidFill>
                <a:srgbClr val="0c5076"/>
              </a:solidFill>
              <a:latin typeface="Arial"/>
            </a:endParaRPr>
          </a:p>
          <a:p>
            <a:pPr algn="just">
              <a:lnSpc>
                <a:spcPct val="100000"/>
              </a:lnSpc>
              <a:spcBef>
                <a:spcPts val="300"/>
              </a:spcBef>
            </a:pPr>
            <a:r>
              <a:rPr b="0" lang="fr-FR" sz="1500" spc="-1" strike="noStrike">
                <a:solidFill>
                  <a:srgbClr val="000000"/>
                </a:solidFill>
                <a:latin typeface="Arial"/>
              </a:rPr>
              <a:t>	</a:t>
            </a:r>
            <a:r>
              <a:rPr b="0" lang="fr-FR" sz="1500" spc="-1" strike="noStrike">
                <a:solidFill>
                  <a:srgbClr val="000000"/>
                </a:solidFill>
                <a:latin typeface="Arial"/>
              </a:rPr>
              <a:t>Des formations sous statut étudiant et des formations en apprentissage </a:t>
            </a:r>
            <a:endParaRPr b="0" lang="fr-FR" sz="1500" spc="-1" strike="noStrike">
              <a:solidFill>
                <a:srgbClr val="0c5076"/>
              </a:solidFill>
              <a:latin typeface="Arial"/>
            </a:endParaRPr>
          </a:p>
          <a:p>
            <a:pPr algn="just">
              <a:lnSpc>
                <a:spcPct val="100000"/>
              </a:lnSpc>
              <a:spcBef>
                <a:spcPts val="300"/>
              </a:spcBef>
            </a:pPr>
            <a:endParaRPr b="0" lang="fr-FR" sz="1500" spc="-1" strike="noStrike">
              <a:solidFill>
                <a:srgbClr val="0c5076"/>
              </a:solidFill>
              <a:latin typeface="Arial"/>
            </a:endParaRPr>
          </a:p>
          <a:p>
            <a:pPr marL="171360" indent="-171000" algn="just">
              <a:lnSpc>
                <a:spcPct val="100000"/>
              </a:lnSpc>
              <a:spcBef>
                <a:spcPts val="300"/>
              </a:spcBef>
              <a:buClr>
                <a:srgbClr val="ff0000"/>
              </a:buClr>
              <a:buFont typeface="Courier New"/>
              <a:buChar char="o"/>
            </a:pPr>
            <a:r>
              <a:rPr b="1" lang="fr-FR" sz="1500" spc="-1" strike="noStrike">
                <a:solidFill>
                  <a:srgbClr val="ffffff"/>
                </a:solidFill>
                <a:latin typeface="Arial"/>
              </a:rPr>
              <a:t>La simplicité : </a:t>
            </a:r>
            <a:endParaRPr b="0" lang="fr-FR" sz="1500" spc="-1" strike="noStrike">
              <a:solidFill>
                <a:srgbClr val="0c5076"/>
              </a:solidFill>
              <a:latin typeface="Arial"/>
            </a:endParaRPr>
          </a:p>
          <a:p>
            <a:pPr algn="just">
              <a:lnSpc>
                <a:spcPct val="100000"/>
              </a:lnSpc>
              <a:spcBef>
                <a:spcPts val="300"/>
              </a:spcBef>
            </a:pPr>
            <a:r>
              <a:rPr b="0" lang="fr-FR" sz="1500" spc="-1" strike="noStrike">
                <a:solidFill>
                  <a:srgbClr val="000000"/>
                </a:solidFill>
                <a:latin typeface="Arial"/>
              </a:rPr>
              <a:t>    </a:t>
            </a:r>
            <a:r>
              <a:rPr b="0" lang="fr-FR" sz="1500" spc="-1" strike="noStrike">
                <a:solidFill>
                  <a:srgbClr val="000000"/>
                </a:solidFill>
                <a:latin typeface="Arial"/>
              </a:rPr>
              <a:t>Parcoursup, c’est 1 procédure dématérialisée, 1 calendrier unique et 1 seul dossier à constituer</a:t>
            </a:r>
            <a:endParaRPr b="0" lang="fr-FR" sz="1500" spc="-1" strike="noStrike">
              <a:solidFill>
                <a:srgbClr val="0c5076"/>
              </a:solidFill>
              <a:latin typeface="Arial"/>
            </a:endParaRPr>
          </a:p>
          <a:p>
            <a:pPr marL="182520" indent="-182160" algn="just">
              <a:lnSpc>
                <a:spcPct val="100000"/>
              </a:lnSpc>
              <a:spcBef>
                <a:spcPts val="300"/>
              </a:spcBef>
            </a:pPr>
            <a:r>
              <a:rPr b="1" lang="fr-FR" sz="1500" spc="-1" strike="noStrike">
                <a:solidFill>
                  <a:srgbClr val="000091"/>
                </a:solidFill>
                <a:latin typeface="Arial"/>
              </a:rPr>
              <a:t>	</a:t>
            </a:r>
            <a:r>
              <a:rPr b="0" lang="fr-FR" sz="1500" spc="-1" strike="noStrike">
                <a:solidFill>
                  <a:srgbClr val="000000"/>
                </a:solidFill>
                <a:latin typeface="Arial"/>
              </a:rPr>
              <a:t>Parcoursup, c’est un cadre de présentation des formations homogène pour </a:t>
            </a:r>
            <a:r>
              <a:rPr b="1" lang="fr-FR" sz="1500" spc="-1" strike="noStrike">
                <a:solidFill>
                  <a:srgbClr val="000000"/>
                </a:solidFill>
                <a:latin typeface="Arial"/>
              </a:rPr>
              <a:t>trouver rapidement les informations essentielles</a:t>
            </a:r>
            <a:r>
              <a:rPr b="0" lang="fr-FR" sz="1500" spc="-1" strike="noStrike">
                <a:solidFill>
                  <a:srgbClr val="000000"/>
                </a:solidFill>
                <a:latin typeface="Arial"/>
              </a:rPr>
              <a:t>, pour </a:t>
            </a:r>
            <a:r>
              <a:rPr b="1" lang="fr-FR" sz="1500" spc="-1" strike="noStrike">
                <a:solidFill>
                  <a:srgbClr val="000000"/>
                </a:solidFill>
                <a:latin typeface="Arial"/>
              </a:rPr>
              <a:t>connaitre les chiffres clés </a:t>
            </a:r>
            <a:r>
              <a:rPr b="0" lang="fr-FR" sz="1500" spc="-1" strike="noStrike">
                <a:solidFill>
                  <a:srgbClr val="000000"/>
                </a:solidFill>
                <a:latin typeface="Arial"/>
              </a:rPr>
              <a:t>de la session précédente</a:t>
            </a:r>
            <a:endParaRPr b="0" lang="fr-FR" sz="1500" spc="-1" strike="noStrike">
              <a:solidFill>
                <a:srgbClr val="0c5076"/>
              </a:solidFill>
              <a:latin typeface="Arial"/>
            </a:endParaRPr>
          </a:p>
          <a:p>
            <a:pPr marL="182520" indent="-182160" algn="just">
              <a:lnSpc>
                <a:spcPct val="100000"/>
              </a:lnSpc>
              <a:spcBef>
                <a:spcPts val="300"/>
              </a:spcBef>
            </a:pPr>
            <a:endParaRPr b="0" lang="fr-FR" sz="1500" spc="-1" strike="noStrike">
              <a:solidFill>
                <a:srgbClr val="0c5076"/>
              </a:solidFill>
              <a:latin typeface="Arial"/>
            </a:endParaRPr>
          </a:p>
          <a:p>
            <a:pPr marL="171360" indent="-171000" algn="just">
              <a:lnSpc>
                <a:spcPct val="100000"/>
              </a:lnSpc>
              <a:spcBef>
                <a:spcPts val="300"/>
              </a:spcBef>
              <a:buClr>
                <a:srgbClr val="ff0000"/>
              </a:buClr>
              <a:buFont typeface="Courier New"/>
              <a:buChar char="o"/>
            </a:pPr>
            <a:r>
              <a:rPr b="1" lang="fr-FR" sz="1500" spc="-1" strike="noStrike">
                <a:solidFill>
                  <a:srgbClr val="ffffff"/>
                </a:solidFill>
                <a:latin typeface="Arial"/>
              </a:rPr>
              <a:t>La liberté de choix : Parcoursup vous permet de choisir librement les formations qui vous intéressent</a:t>
            </a:r>
            <a:endParaRPr b="0" lang="fr-FR" sz="1500" spc="-1" strike="noStrike">
              <a:solidFill>
                <a:srgbClr val="0c5076"/>
              </a:solidFill>
              <a:latin typeface="Arial"/>
            </a:endParaRPr>
          </a:p>
          <a:p>
            <a:pPr marL="179280" algn="just">
              <a:lnSpc>
                <a:spcPct val="100000"/>
              </a:lnSpc>
              <a:spcBef>
                <a:spcPts val="300"/>
              </a:spcBef>
            </a:pPr>
            <a:r>
              <a:rPr b="0" lang="fr-FR" sz="1500" spc="-1" strike="noStrike">
                <a:solidFill>
                  <a:srgbClr val="000000"/>
                </a:solidFill>
                <a:latin typeface="Arial"/>
              </a:rPr>
              <a:t>Vous formulez vos vœux </a:t>
            </a:r>
            <a:r>
              <a:rPr b="1" lang="fr-FR" sz="1500" spc="-1" strike="noStrike">
                <a:solidFill>
                  <a:srgbClr val="000000"/>
                </a:solidFill>
                <a:latin typeface="Arial"/>
              </a:rPr>
              <a:t>sans les classer</a:t>
            </a:r>
            <a:r>
              <a:rPr b="0" lang="fr-FR" sz="1500" spc="-1" strike="noStrike">
                <a:solidFill>
                  <a:srgbClr val="000000"/>
                </a:solidFill>
                <a:latin typeface="Arial"/>
              </a:rPr>
              <a:t>. Vous choisissez votre formation en fonction des propositions d’admission que vous recevez, à partir du 30 mai 2024. </a:t>
            </a:r>
            <a:r>
              <a:rPr b="1" lang="fr-FR" sz="1500" spc="-1" strike="noStrike">
                <a:solidFill>
                  <a:srgbClr val="000000"/>
                </a:solidFill>
                <a:latin typeface="Arial"/>
              </a:rPr>
              <a:t>Vous avez le dernier mot</a:t>
            </a:r>
            <a:endParaRPr b="0" lang="fr-FR" sz="1500" spc="-1" strike="noStrike">
              <a:solidFill>
                <a:srgbClr val="0c5076"/>
              </a:solidFill>
              <a:latin typeface="Arial"/>
            </a:endParaRPr>
          </a:p>
          <a:p>
            <a:pPr marL="179280" algn="just">
              <a:lnSpc>
                <a:spcPct val="100000"/>
              </a:lnSpc>
              <a:spcBef>
                <a:spcPts val="201"/>
              </a:spcBef>
            </a:pPr>
            <a:endParaRPr b="0" lang="fr-FR" sz="1500" spc="-1" strike="noStrike">
              <a:solidFill>
                <a:srgbClr val="0c5076"/>
              </a:solidFill>
              <a:latin typeface="Arial"/>
            </a:endParaRPr>
          </a:p>
          <a:p>
            <a:pPr marL="179280" algn="just">
              <a:lnSpc>
                <a:spcPct val="100000"/>
              </a:lnSpc>
              <a:spcBef>
                <a:spcPts val="300"/>
              </a:spcBef>
            </a:pPr>
            <a:r>
              <a:rPr b="1" lang="fr-FR" sz="1500" spc="-1" strike="noStrike" u="sng">
                <a:solidFill>
                  <a:srgbClr val="ff0000"/>
                </a:solidFill>
                <a:uFillTx/>
                <a:latin typeface="Arial"/>
              </a:rPr>
              <a:t>Important </a:t>
            </a:r>
            <a:r>
              <a:rPr b="1" lang="fr-FR" sz="1500" spc="-1" strike="noStrike" u="sng">
                <a:solidFill>
                  <a:srgbClr val="000000"/>
                </a:solidFill>
                <a:uFillTx/>
                <a:latin typeface="Arial"/>
              </a:rPr>
              <a:t>:</a:t>
            </a:r>
            <a:r>
              <a:rPr b="1" lang="fr-FR" sz="1500" spc="-1" strike="noStrike">
                <a:solidFill>
                  <a:srgbClr val="000000"/>
                </a:solidFill>
                <a:latin typeface="Arial"/>
              </a:rPr>
              <a:t> Parcoursup ne fait pas l’analyse des candidatures </a:t>
            </a:r>
            <a:r>
              <a:rPr b="0" lang="fr-FR" sz="1500" spc="-1" strike="noStrike">
                <a:solidFill>
                  <a:srgbClr val="000000"/>
                </a:solidFill>
                <a:latin typeface="Arial"/>
              </a:rPr>
              <a:t>: ce sont les enseignants des formations du supérieur qui définissent les critères, examinent votre dossier, font des propositions auxquelles vous répondez</a:t>
            </a:r>
            <a:endParaRPr b="0" lang="fr-FR" sz="1500" spc="-1" strike="noStrike">
              <a:solidFill>
                <a:srgbClr val="0c5076"/>
              </a:solidFill>
              <a:latin typeface="Arial"/>
            </a:endParaRPr>
          </a:p>
          <a:p>
            <a:pPr>
              <a:lnSpc>
                <a:spcPct val="100000"/>
              </a:lnSpc>
              <a:spcBef>
                <a:spcPts val="320"/>
              </a:spcBef>
            </a:pPr>
            <a:endParaRPr b="0" lang="fr-FR" sz="1500" spc="-1" strike="noStrike">
              <a:solidFill>
                <a:srgbClr val="0c5076"/>
              </a:solidFill>
              <a:latin typeface="Arial"/>
            </a:endParaRPr>
          </a:p>
        </p:txBody>
      </p:sp>
      <p:sp>
        <p:nvSpPr>
          <p:cNvPr id="265" name="TextShape 2"/>
          <p:cNvSpPr txBox="1"/>
          <p:nvPr/>
        </p:nvSpPr>
        <p:spPr>
          <a:xfrm>
            <a:off x="7596360" y="4783680"/>
            <a:ext cx="1169640" cy="359640"/>
          </a:xfrm>
          <a:prstGeom prst="rect">
            <a:avLst/>
          </a:prstGeom>
          <a:noFill/>
          <a:ln>
            <a:noFill/>
          </a:ln>
        </p:spPr>
        <p:txBody>
          <a:bodyPr lIns="90000" rIns="90000" tIns="45000" bIns="45000"/>
          <a:p>
            <a:pPr algn="r">
              <a:lnSpc>
                <a:spcPct val="100000"/>
              </a:lnSpc>
            </a:pPr>
            <a:fld id="{0D673BBD-743A-428B-9E7B-B91A9AB895F7}" type="slidenum">
              <a:rPr b="0" lang="fr-FR" sz="1400" spc="-1" strike="noStrike">
                <a:solidFill>
                  <a:srgbClr val="ff0000"/>
                </a:solidFill>
                <a:latin typeface="Arial"/>
              </a:rPr>
              <a:t>&lt;numéro&gt;</a:t>
            </a:fld>
            <a:endParaRPr b="0" lang="fr-FR" sz="1400" spc="-1" strike="noStrike">
              <a:latin typeface="Times New Roman"/>
            </a:endParaRPr>
          </a:p>
        </p:txBody>
      </p:sp>
      <p:sp>
        <p:nvSpPr>
          <p:cNvPr id="266" name="CustomShape 3"/>
          <p:cNvSpPr/>
          <p:nvPr/>
        </p:nvSpPr>
        <p:spPr>
          <a:xfrm>
            <a:off x="5148000" y="195480"/>
            <a:ext cx="3523320" cy="344160"/>
          </a:xfrm>
          <a:prstGeom prst="roundRect">
            <a:avLst>
              <a:gd name="adj" fmla="val 16667"/>
            </a:avLst>
          </a:prstGeom>
          <a:solidFill>
            <a:schemeClr val="accent6">
              <a:alpha val="69804"/>
            </a:schemeClr>
          </a:solidFill>
          <a:ln w="12600">
            <a:solidFill>
              <a:schemeClr val="accent6"/>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fr-FR" sz="1400" spc="-1" strike="noStrike">
                <a:solidFill>
                  <a:srgbClr val="000091"/>
                </a:solidFill>
                <a:latin typeface="Arial"/>
              </a:rPr>
              <a:t>6 engagements au service des usagers </a:t>
            </a:r>
            <a:endParaRPr b="0" lang="fr-FR" sz="1400" spc="-1" strike="noStrike">
              <a:latin typeface="Arial"/>
            </a:endParaRPr>
          </a:p>
        </p:txBody>
      </p:sp>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7" name="TextShape 1"/>
          <p:cNvSpPr txBox="1"/>
          <p:nvPr/>
        </p:nvSpPr>
        <p:spPr>
          <a:xfrm>
            <a:off x="467640" y="915480"/>
            <a:ext cx="8298360" cy="3744000"/>
          </a:xfrm>
          <a:prstGeom prst="rect">
            <a:avLst/>
          </a:prstGeom>
          <a:noFill/>
          <a:ln>
            <a:noFill/>
          </a:ln>
        </p:spPr>
        <p:txBody>
          <a:bodyPr lIns="0" rIns="0" tIns="0" bIns="0">
            <a:normAutofit/>
          </a:bodyPr>
          <a:p>
            <a:pPr marL="171360" indent="-171000" algn="just">
              <a:lnSpc>
                <a:spcPct val="100000"/>
              </a:lnSpc>
              <a:spcBef>
                <a:spcPts val="300"/>
              </a:spcBef>
              <a:buClr>
                <a:srgbClr val="ff0000"/>
              </a:buClr>
              <a:buFont typeface="Courier New"/>
              <a:buChar char="o"/>
            </a:pPr>
            <a:r>
              <a:rPr b="1" lang="fr-FR" sz="1500" spc="-1" strike="noStrike">
                <a:solidFill>
                  <a:srgbClr val="ffffff"/>
                </a:solidFill>
                <a:latin typeface="Arial"/>
              </a:rPr>
              <a:t>La transparence</a:t>
            </a:r>
            <a:endParaRPr b="0" lang="fr-FR" sz="1500" spc="-1" strike="noStrike">
              <a:solidFill>
                <a:srgbClr val="0c5076"/>
              </a:solidFill>
              <a:latin typeface="Arial"/>
            </a:endParaRPr>
          </a:p>
          <a:p>
            <a:pPr marL="179280" algn="just">
              <a:lnSpc>
                <a:spcPct val="100000"/>
              </a:lnSpc>
              <a:spcBef>
                <a:spcPts val="601"/>
              </a:spcBef>
              <a:spcAft>
                <a:spcPts val="300"/>
              </a:spcAft>
            </a:pPr>
            <a:r>
              <a:rPr b="0" lang="fr-FR" sz="1700" spc="-1" strike="noStrike">
                <a:solidFill>
                  <a:srgbClr val="000000"/>
                </a:solidFill>
                <a:latin typeface="Arial"/>
              </a:rPr>
              <a:t>Parcoursup </a:t>
            </a:r>
            <a:r>
              <a:rPr b="0" lang="fr-FR" sz="1700" spc="-1" strike="noStrike" u="sng">
                <a:solidFill>
                  <a:srgbClr val="000000"/>
                </a:solidFill>
                <a:uFillTx/>
                <a:latin typeface="Arial"/>
              </a:rPr>
              <a:t>permet</a:t>
            </a:r>
            <a:r>
              <a:rPr b="0" lang="fr-FR" sz="1700" spc="-1" strike="noStrike">
                <a:solidFill>
                  <a:srgbClr val="000000"/>
                </a:solidFill>
                <a:latin typeface="Arial"/>
              </a:rPr>
              <a:t> facilement </a:t>
            </a:r>
            <a:r>
              <a:rPr b="0" lang="fr-FR" sz="1700" spc="-1" strike="noStrike" u="sng">
                <a:solidFill>
                  <a:srgbClr val="000000"/>
                </a:solidFill>
                <a:uFillTx/>
                <a:latin typeface="Arial"/>
              </a:rPr>
              <a:t>de comparer les formations</a:t>
            </a:r>
            <a:r>
              <a:rPr b="0" lang="fr-FR" sz="1700" spc="-1" strike="noStrike">
                <a:solidFill>
                  <a:srgbClr val="000000"/>
                </a:solidFill>
                <a:latin typeface="Arial"/>
              </a:rPr>
              <a:t>, avant de faire des vœux</a:t>
            </a:r>
            <a:endParaRPr b="0" lang="fr-FR" sz="1700" spc="-1" strike="noStrike">
              <a:solidFill>
                <a:srgbClr val="0c5076"/>
              </a:solidFill>
              <a:latin typeface="Arial"/>
            </a:endParaRPr>
          </a:p>
          <a:p>
            <a:pPr marL="179280" algn="just">
              <a:lnSpc>
                <a:spcPct val="100000"/>
              </a:lnSpc>
              <a:spcBef>
                <a:spcPts val="340"/>
              </a:spcBef>
              <a:spcAft>
                <a:spcPts val="300"/>
              </a:spcAft>
            </a:pPr>
            <a:r>
              <a:rPr b="0" lang="fr-FR" sz="1700" spc="-1" strike="noStrike">
                <a:solidFill>
                  <a:srgbClr val="000000"/>
                </a:solidFill>
                <a:latin typeface="Arial"/>
              </a:rPr>
              <a:t>Parcoursup </a:t>
            </a:r>
            <a:r>
              <a:rPr b="0" lang="fr-FR" sz="1700" spc="-1" strike="noStrike" u="sng">
                <a:solidFill>
                  <a:srgbClr val="000000"/>
                </a:solidFill>
                <a:uFillTx/>
                <a:latin typeface="Arial"/>
              </a:rPr>
              <a:t>permet de visualiser </a:t>
            </a:r>
            <a:r>
              <a:rPr b="1" lang="fr-FR" sz="1700" spc="-1" strike="noStrike" u="sng">
                <a:solidFill>
                  <a:srgbClr val="000000"/>
                </a:solidFill>
                <a:uFillTx/>
                <a:latin typeface="Arial"/>
              </a:rPr>
              <a:t>les critères d’analyse des candidatures</a:t>
            </a:r>
            <a:r>
              <a:rPr b="1" lang="fr-FR" sz="1700" spc="-1" strike="noStrike">
                <a:solidFill>
                  <a:srgbClr val="000000"/>
                </a:solidFill>
                <a:latin typeface="Arial"/>
              </a:rPr>
              <a:t> qu’utiliseront les formations du supérieur</a:t>
            </a:r>
            <a:endParaRPr b="0" lang="fr-FR" sz="1700" spc="-1" strike="noStrike">
              <a:solidFill>
                <a:srgbClr val="0c5076"/>
              </a:solidFill>
              <a:latin typeface="Arial"/>
            </a:endParaRPr>
          </a:p>
          <a:p>
            <a:pPr marL="179280" algn="just">
              <a:lnSpc>
                <a:spcPct val="100000"/>
              </a:lnSpc>
              <a:spcBef>
                <a:spcPts val="340"/>
              </a:spcBef>
            </a:pPr>
            <a:r>
              <a:rPr b="0" lang="fr-FR" sz="1700" spc="-1" strike="noStrike">
                <a:solidFill>
                  <a:srgbClr val="000000"/>
                </a:solidFill>
                <a:latin typeface="Arial"/>
              </a:rPr>
              <a:t>Parcoursup </a:t>
            </a:r>
            <a:r>
              <a:rPr b="0" lang="fr-FR" sz="1700" spc="-1" strike="noStrike" u="sng">
                <a:solidFill>
                  <a:srgbClr val="000000"/>
                </a:solidFill>
                <a:uFillTx/>
                <a:latin typeface="Arial"/>
              </a:rPr>
              <a:t>permet de consulter des </a:t>
            </a:r>
            <a:r>
              <a:rPr b="1" lang="fr-FR" sz="1700" spc="-1" strike="noStrike" u="sng">
                <a:solidFill>
                  <a:srgbClr val="000000"/>
                </a:solidFill>
                <a:uFillTx/>
                <a:latin typeface="Arial"/>
              </a:rPr>
              <a:t>conseils des enseignants du supérieu</a:t>
            </a:r>
            <a:r>
              <a:rPr b="1" lang="fr-FR" sz="1700" spc="-1" strike="noStrike">
                <a:solidFill>
                  <a:srgbClr val="000000"/>
                </a:solidFill>
                <a:latin typeface="Arial"/>
              </a:rPr>
              <a:t>r </a:t>
            </a:r>
            <a:r>
              <a:rPr b="0" lang="fr-FR" sz="1700" spc="-1" strike="noStrike" u="sng">
                <a:solidFill>
                  <a:srgbClr val="000000"/>
                </a:solidFill>
                <a:uFillTx/>
                <a:latin typeface="Arial"/>
              </a:rPr>
              <a:t>sur les parcours recommandés au lycée </a:t>
            </a:r>
            <a:r>
              <a:rPr b="0" lang="fr-FR" sz="1700" spc="-1" strike="noStrike">
                <a:solidFill>
                  <a:srgbClr val="000000"/>
                </a:solidFill>
                <a:latin typeface="Arial"/>
              </a:rPr>
              <a:t>ou encore sur la manière de faire votre candidature. Parcoursup fournit des données sur la session précédente (profils de candidats classés ; rythme d’envoi des propositions) pour </a:t>
            </a:r>
            <a:r>
              <a:rPr b="1" lang="fr-FR" sz="1700" spc="-1" strike="noStrike">
                <a:solidFill>
                  <a:srgbClr val="000000"/>
                </a:solidFill>
                <a:latin typeface="Arial"/>
              </a:rPr>
              <a:t>anticiper le déroulement de la phase d’admission</a:t>
            </a:r>
            <a:endParaRPr b="0" lang="fr-FR" sz="1700" spc="-1" strike="noStrike">
              <a:solidFill>
                <a:srgbClr val="0c5076"/>
              </a:solidFill>
              <a:latin typeface="Arial"/>
            </a:endParaRPr>
          </a:p>
          <a:p>
            <a:pPr marL="179280" algn="just">
              <a:lnSpc>
                <a:spcPct val="100000"/>
              </a:lnSpc>
              <a:spcBef>
                <a:spcPts val="300"/>
              </a:spcBef>
            </a:pPr>
            <a:endParaRPr b="0" lang="fr-FR" sz="1700" spc="-1" strike="noStrike">
              <a:solidFill>
                <a:srgbClr val="0c5076"/>
              </a:solidFill>
              <a:latin typeface="Arial"/>
            </a:endParaRPr>
          </a:p>
          <a:p>
            <a:pPr marL="171360" indent="-171000" algn="just">
              <a:lnSpc>
                <a:spcPct val="100000"/>
              </a:lnSpc>
              <a:spcBef>
                <a:spcPts val="300"/>
              </a:spcBef>
              <a:buClr>
                <a:srgbClr val="ff0000"/>
              </a:buClr>
              <a:buFont typeface="Courier New"/>
              <a:buChar char="o"/>
            </a:pPr>
            <a:r>
              <a:rPr b="1" lang="fr-FR" sz="1500" spc="-1" strike="noStrike">
                <a:solidFill>
                  <a:srgbClr val="ffffff"/>
                </a:solidFill>
                <a:latin typeface="Arial"/>
              </a:rPr>
              <a:t>L’accompagnement personnalisé tout au long de la procédure, pour vous aider </a:t>
            </a:r>
            <a:endParaRPr b="0" lang="fr-FR" sz="1500" spc="-1" strike="noStrike">
              <a:solidFill>
                <a:srgbClr val="0c5076"/>
              </a:solidFill>
              <a:latin typeface="Arial"/>
            </a:endParaRPr>
          </a:p>
          <a:p>
            <a:pPr marL="179280" algn="just">
              <a:lnSpc>
                <a:spcPct val="100000"/>
              </a:lnSpc>
              <a:spcBef>
                <a:spcPts val="601"/>
              </a:spcBef>
              <a:spcAft>
                <a:spcPts val="300"/>
              </a:spcAft>
            </a:pPr>
            <a:r>
              <a:rPr b="0" lang="fr-FR" sz="1700" spc="-1" strike="noStrike">
                <a:solidFill>
                  <a:srgbClr val="000000"/>
                </a:solidFill>
                <a:latin typeface="Arial"/>
              </a:rPr>
              <a:t>Vous n’êtes pas seuls pour faire vos choix : vous êtes accompagné, au lycée, via la plateforme, au numéro vert ou encore lors des journées portes ouvertes, pour élaborer votre projet, faire des vœux, choisir votre formation. </a:t>
            </a:r>
            <a:endParaRPr b="0" lang="fr-FR" sz="1700" spc="-1" strike="noStrike">
              <a:solidFill>
                <a:srgbClr val="0c5076"/>
              </a:solidFill>
              <a:latin typeface="Arial"/>
            </a:endParaRPr>
          </a:p>
          <a:p>
            <a:pPr marL="179280" algn="just">
              <a:lnSpc>
                <a:spcPct val="100000"/>
              </a:lnSpc>
              <a:spcBef>
                <a:spcPts val="340"/>
              </a:spcBef>
              <a:spcAft>
                <a:spcPts val="300"/>
              </a:spcAft>
            </a:pPr>
            <a:r>
              <a:rPr b="0" lang="fr-FR" sz="1700" spc="-1" strike="noStrike">
                <a:solidFill>
                  <a:srgbClr val="000000"/>
                </a:solidFill>
                <a:latin typeface="Arial"/>
              </a:rPr>
              <a:t>A partir de la fiche formation, retrouvez les personnes référentes de l’établissement que vous pouvez contacter </a:t>
            </a:r>
            <a:endParaRPr b="0" lang="fr-FR" sz="1700" spc="-1" strike="noStrike">
              <a:solidFill>
                <a:srgbClr val="0c5076"/>
              </a:solidFill>
              <a:latin typeface="Arial"/>
            </a:endParaRPr>
          </a:p>
          <a:p>
            <a:pPr marL="179280" algn="just">
              <a:lnSpc>
                <a:spcPct val="100000"/>
              </a:lnSpc>
              <a:spcBef>
                <a:spcPts val="340"/>
              </a:spcBef>
            </a:pPr>
            <a:r>
              <a:rPr b="0" lang="fr-FR" sz="1700" spc="-1" strike="noStrike">
                <a:solidFill>
                  <a:srgbClr val="000000"/>
                </a:solidFill>
                <a:latin typeface="Arial"/>
              </a:rPr>
              <a:t>Et si vous n’avez pas reçu de proposition, les recteurs proposent un accompagnement pour vous aider</a:t>
            </a:r>
            <a:endParaRPr b="0" lang="fr-FR" sz="1700" spc="-1" strike="noStrike">
              <a:solidFill>
                <a:srgbClr val="0c5076"/>
              </a:solidFill>
              <a:latin typeface="Arial"/>
            </a:endParaRPr>
          </a:p>
          <a:p>
            <a:pPr algn="just">
              <a:lnSpc>
                <a:spcPct val="100000"/>
              </a:lnSpc>
              <a:spcBef>
                <a:spcPts val="300"/>
              </a:spcBef>
            </a:pPr>
            <a:endParaRPr b="0" lang="fr-FR" sz="1700" spc="-1" strike="noStrike">
              <a:solidFill>
                <a:srgbClr val="0c5076"/>
              </a:solidFill>
              <a:latin typeface="Arial"/>
            </a:endParaRPr>
          </a:p>
          <a:p>
            <a:pPr marL="171360" indent="-171000" algn="just">
              <a:lnSpc>
                <a:spcPct val="100000"/>
              </a:lnSpc>
              <a:spcBef>
                <a:spcPts val="300"/>
              </a:spcBef>
              <a:buClr>
                <a:srgbClr val="ff0000"/>
              </a:buClr>
              <a:buFont typeface="Courier New"/>
              <a:buChar char="o"/>
            </a:pPr>
            <a:r>
              <a:rPr b="1" lang="fr-FR" sz="1500" spc="-1" strike="noStrike">
                <a:solidFill>
                  <a:srgbClr val="ffffff"/>
                </a:solidFill>
                <a:latin typeface="Arial"/>
              </a:rPr>
              <a:t>La prise en compte de votre profil pour favoriser l’égalité d’accès et de réussite des étudiants </a:t>
            </a:r>
            <a:endParaRPr b="0" lang="fr-FR" sz="1500" spc="-1" strike="noStrike">
              <a:solidFill>
                <a:srgbClr val="0c5076"/>
              </a:solidFill>
              <a:latin typeface="Arial"/>
            </a:endParaRPr>
          </a:p>
          <a:p>
            <a:pPr marL="179280" algn="just">
              <a:lnSpc>
                <a:spcPct val="100000"/>
              </a:lnSpc>
              <a:spcBef>
                <a:spcPts val="601"/>
              </a:spcBef>
              <a:spcAft>
                <a:spcPts val="300"/>
              </a:spcAft>
            </a:pPr>
            <a:r>
              <a:rPr b="0" lang="fr-FR" sz="1700" spc="-1" strike="noStrike">
                <a:solidFill>
                  <a:srgbClr val="000000"/>
                </a:solidFill>
                <a:latin typeface="Arial"/>
              </a:rPr>
              <a:t>Parcoursup met en œuvre des actions ciblées pour l’accès au supérieur des lycéens boursiers, professionnels ou technologiques, ou encore des lycéens participant à des cordées de la réussite</a:t>
            </a:r>
            <a:endParaRPr b="0" lang="fr-FR" sz="1700" spc="-1" strike="noStrike">
              <a:solidFill>
                <a:srgbClr val="0c5076"/>
              </a:solidFill>
              <a:latin typeface="Arial"/>
            </a:endParaRPr>
          </a:p>
          <a:p>
            <a:pPr marL="179280" algn="just">
              <a:lnSpc>
                <a:spcPct val="100000"/>
              </a:lnSpc>
              <a:spcBef>
                <a:spcPts val="340"/>
              </a:spcBef>
              <a:spcAft>
                <a:spcPts val="300"/>
              </a:spcAft>
            </a:pPr>
            <a:r>
              <a:rPr b="0" lang="fr-FR" sz="1700" spc="-1" strike="noStrike">
                <a:solidFill>
                  <a:srgbClr val="000000"/>
                </a:solidFill>
                <a:latin typeface="Arial"/>
              </a:rPr>
              <a:t>Parcoursup prend en compte les situations particulières tels les candidats en situation de handicap ou candidats sportifs de haut niveau ou artistes confirmés</a:t>
            </a:r>
            <a:endParaRPr b="0" lang="fr-FR" sz="1700" spc="-1" strike="noStrike">
              <a:solidFill>
                <a:srgbClr val="0c5076"/>
              </a:solidFill>
              <a:latin typeface="Arial"/>
            </a:endParaRPr>
          </a:p>
          <a:p>
            <a:pPr marL="179280" algn="just">
              <a:lnSpc>
                <a:spcPct val="100000"/>
              </a:lnSpc>
              <a:spcBef>
                <a:spcPts val="340"/>
              </a:spcBef>
            </a:pPr>
            <a:r>
              <a:rPr b="0" lang="fr-FR" sz="1700" spc="-1" strike="noStrike">
                <a:solidFill>
                  <a:srgbClr val="000000"/>
                </a:solidFill>
                <a:latin typeface="Arial"/>
              </a:rPr>
              <a:t>Parcoursup promeut le développement des parcours personnalisés (Oui-Si) à l’université pour favoriser la réussite des étudiants.</a:t>
            </a:r>
            <a:endParaRPr b="0" lang="fr-FR" sz="1700" spc="-1" strike="noStrike">
              <a:solidFill>
                <a:srgbClr val="0c5076"/>
              </a:solidFill>
              <a:latin typeface="Arial"/>
            </a:endParaRPr>
          </a:p>
          <a:p>
            <a:pPr>
              <a:lnSpc>
                <a:spcPct val="100000"/>
              </a:lnSpc>
              <a:spcBef>
                <a:spcPts val="320"/>
              </a:spcBef>
            </a:pPr>
            <a:endParaRPr b="0" lang="fr-FR" sz="1700" spc="-1" strike="noStrike">
              <a:solidFill>
                <a:srgbClr val="0c5076"/>
              </a:solidFill>
              <a:latin typeface="Arial"/>
            </a:endParaRPr>
          </a:p>
        </p:txBody>
      </p:sp>
      <p:sp>
        <p:nvSpPr>
          <p:cNvPr id="268" name="TextShape 2"/>
          <p:cNvSpPr txBox="1"/>
          <p:nvPr/>
        </p:nvSpPr>
        <p:spPr>
          <a:xfrm>
            <a:off x="7596360" y="4783680"/>
            <a:ext cx="1169640" cy="359640"/>
          </a:xfrm>
          <a:prstGeom prst="rect">
            <a:avLst/>
          </a:prstGeom>
          <a:noFill/>
          <a:ln>
            <a:noFill/>
          </a:ln>
        </p:spPr>
        <p:txBody>
          <a:bodyPr lIns="90000" rIns="90000" tIns="45000" bIns="45000"/>
          <a:p>
            <a:pPr algn="r">
              <a:lnSpc>
                <a:spcPct val="100000"/>
              </a:lnSpc>
            </a:pPr>
            <a:fld id="{8BF5EDA3-595F-459A-A8D0-D7F8DF069C6B}" type="slidenum">
              <a:rPr b="0" lang="fr-FR" sz="1400" spc="-1" strike="noStrike">
                <a:solidFill>
                  <a:srgbClr val="ff0000"/>
                </a:solidFill>
                <a:latin typeface="Arial"/>
              </a:rPr>
              <a:t>&lt;numéro&gt;</a:t>
            </a:fld>
            <a:endParaRPr b="0" lang="fr-FR" sz="1400" spc="-1" strike="noStrike">
              <a:latin typeface="Times New Roman"/>
            </a:endParaRPr>
          </a:p>
        </p:txBody>
      </p:sp>
      <p:sp>
        <p:nvSpPr>
          <p:cNvPr id="269" name="CustomShape 3"/>
          <p:cNvSpPr/>
          <p:nvPr/>
        </p:nvSpPr>
        <p:spPr>
          <a:xfrm>
            <a:off x="5148000" y="195480"/>
            <a:ext cx="3523320" cy="344160"/>
          </a:xfrm>
          <a:prstGeom prst="roundRect">
            <a:avLst>
              <a:gd name="adj" fmla="val 16667"/>
            </a:avLst>
          </a:prstGeom>
          <a:solidFill>
            <a:schemeClr val="accent6">
              <a:alpha val="69804"/>
            </a:schemeClr>
          </a:solidFill>
          <a:ln w="12600">
            <a:solidFill>
              <a:schemeClr val="accent6"/>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fr-FR" sz="1400" spc="-1" strike="noStrike">
                <a:solidFill>
                  <a:srgbClr val="000091"/>
                </a:solidFill>
                <a:latin typeface="Arial"/>
              </a:rPr>
              <a:t>6 engagements au service des usagers </a:t>
            </a:r>
            <a:endParaRPr b="0" lang="fr-FR" sz="1400" spc="-1" strike="noStrike">
              <a:latin typeface="Arial"/>
            </a:endParaRPr>
          </a:p>
        </p:txBody>
      </p:sp>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0" name="TextShape 1"/>
          <p:cNvSpPr txBox="1"/>
          <p:nvPr/>
        </p:nvSpPr>
        <p:spPr>
          <a:xfrm>
            <a:off x="6426360" y="4811400"/>
            <a:ext cx="1169640" cy="359640"/>
          </a:xfrm>
          <a:prstGeom prst="rect">
            <a:avLst/>
          </a:prstGeom>
          <a:noFill/>
          <a:ln>
            <a:noFill/>
          </a:ln>
        </p:spPr>
        <p:txBody>
          <a:bodyPr lIns="90000" rIns="90000" tIns="45000" bIns="45000"/>
          <a:p>
            <a:pPr algn="r">
              <a:lnSpc>
                <a:spcPct val="100000"/>
              </a:lnSpc>
            </a:pPr>
            <a:fld id="{EFC0D354-005C-4073-906A-8D554EC9B5E9}" type="datetime1">
              <a:rPr b="0" lang="fr-FR" sz="750" spc="-1" strike="noStrike" cap="all">
                <a:solidFill>
                  <a:srgbClr val="000091"/>
                </a:solidFill>
                <a:latin typeface="Arial"/>
              </a:rPr>
              <a:t>07/01/2024</a:t>
            </a:fld>
            <a:endParaRPr b="0" lang="fr-FR" sz="750" spc="-1" strike="noStrike">
              <a:latin typeface="Times New Roman"/>
            </a:endParaRPr>
          </a:p>
        </p:txBody>
      </p:sp>
      <p:sp>
        <p:nvSpPr>
          <p:cNvPr id="271" name="TextShape 2"/>
          <p:cNvSpPr txBox="1"/>
          <p:nvPr/>
        </p:nvSpPr>
        <p:spPr>
          <a:xfrm>
            <a:off x="7596360" y="4783680"/>
            <a:ext cx="1169640" cy="359640"/>
          </a:xfrm>
          <a:prstGeom prst="rect">
            <a:avLst/>
          </a:prstGeom>
          <a:noFill/>
          <a:ln>
            <a:noFill/>
          </a:ln>
        </p:spPr>
        <p:txBody>
          <a:bodyPr lIns="90000" rIns="90000" tIns="45000" bIns="45000"/>
          <a:p>
            <a:pPr algn="r">
              <a:lnSpc>
                <a:spcPct val="100000"/>
              </a:lnSpc>
            </a:pPr>
            <a:fld id="{560C5062-6EDC-40DF-898C-32EFDF974B02}" type="slidenum">
              <a:rPr b="0" lang="fr-FR" sz="1400" spc="-1" strike="noStrike">
                <a:solidFill>
                  <a:srgbClr val="ff0000"/>
                </a:solidFill>
                <a:latin typeface="Arial"/>
              </a:rPr>
              <a:t>&lt;numéro&gt;</a:t>
            </a:fld>
            <a:endParaRPr b="0" lang="fr-FR" sz="1400" spc="-1" strike="noStrike">
              <a:latin typeface="Times New Roman"/>
            </a:endParaRPr>
          </a:p>
        </p:txBody>
      </p:sp>
      <p:pic>
        <p:nvPicPr>
          <p:cNvPr id="272" name="Image 1" descr=""/>
          <p:cNvPicPr/>
          <p:nvPr/>
        </p:nvPicPr>
        <p:blipFill>
          <a:blip r:embed="rId1"/>
          <a:stretch/>
        </p:blipFill>
        <p:spPr>
          <a:xfrm>
            <a:off x="0" y="0"/>
            <a:ext cx="9143640" cy="5143320"/>
          </a:xfrm>
          <a:prstGeom prst="rect">
            <a:avLst/>
          </a:prstGeom>
          <a:ln>
            <a:noFill/>
          </a:ln>
        </p:spPr>
      </p:pic>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TextShape 1"/>
          <p:cNvSpPr txBox="1"/>
          <p:nvPr/>
        </p:nvSpPr>
        <p:spPr>
          <a:xfrm>
            <a:off x="6426360" y="4783680"/>
            <a:ext cx="1169640" cy="359640"/>
          </a:xfrm>
          <a:prstGeom prst="rect">
            <a:avLst/>
          </a:prstGeom>
          <a:noFill/>
          <a:ln>
            <a:noFill/>
          </a:ln>
        </p:spPr>
        <p:txBody>
          <a:bodyPr lIns="90000" rIns="90000" tIns="45000" bIns="45000"/>
          <a:p>
            <a:pPr algn="r">
              <a:lnSpc>
                <a:spcPct val="100000"/>
              </a:lnSpc>
            </a:pPr>
            <a:fld id="{BBB9882D-62AB-4C4C-8403-CC923E220CC6}" type="datetime1">
              <a:rPr b="0" lang="fr-FR" sz="750" spc="-1" strike="noStrike" cap="all">
                <a:solidFill>
                  <a:srgbClr val="000091"/>
                </a:solidFill>
                <a:latin typeface="Arial"/>
              </a:rPr>
              <a:t>07/01/2024</a:t>
            </a:fld>
            <a:endParaRPr b="0" lang="fr-FR" sz="750" spc="-1" strike="noStrike">
              <a:latin typeface="Times New Roman"/>
            </a:endParaRPr>
          </a:p>
        </p:txBody>
      </p:sp>
      <p:sp>
        <p:nvSpPr>
          <p:cNvPr id="274" name="TextShape 2"/>
          <p:cNvSpPr txBox="1"/>
          <p:nvPr/>
        </p:nvSpPr>
        <p:spPr>
          <a:xfrm>
            <a:off x="7596360" y="4783680"/>
            <a:ext cx="1079640" cy="359640"/>
          </a:xfrm>
          <a:prstGeom prst="rect">
            <a:avLst/>
          </a:prstGeom>
          <a:noFill/>
          <a:ln>
            <a:noFill/>
          </a:ln>
        </p:spPr>
        <p:txBody>
          <a:bodyPr lIns="90000" rIns="90000" tIns="45000" bIns="45000"/>
          <a:p>
            <a:pPr algn="r">
              <a:lnSpc>
                <a:spcPct val="100000"/>
              </a:lnSpc>
            </a:pPr>
            <a:fld id="{BEF01B54-9403-42C7-858F-52569C252C5F}" type="slidenum">
              <a:rPr b="0" lang="fr-FR" sz="1400" spc="-1" strike="noStrike">
                <a:solidFill>
                  <a:srgbClr val="ff0000"/>
                </a:solidFill>
                <a:latin typeface="Arial"/>
              </a:rPr>
              <a:t>&lt;numéro&gt;</a:t>
            </a:fld>
            <a:endParaRPr b="0" lang="fr-FR" sz="1400" spc="-1" strike="noStrike">
              <a:latin typeface="Times New Roman"/>
            </a:endParaRPr>
          </a:p>
        </p:txBody>
      </p:sp>
      <p:pic>
        <p:nvPicPr>
          <p:cNvPr id="275" name="Image 2" descr=""/>
          <p:cNvPicPr/>
          <p:nvPr/>
        </p:nvPicPr>
        <p:blipFill>
          <a:blip r:embed="rId1"/>
          <a:stretch/>
        </p:blipFill>
        <p:spPr>
          <a:xfrm>
            <a:off x="0" y="0"/>
            <a:ext cx="9143640" cy="5143320"/>
          </a:xfrm>
          <a:prstGeom prst="rect">
            <a:avLst/>
          </a:prstGeom>
          <a:ln>
            <a:noFill/>
          </a:ln>
        </p:spPr>
      </p:pic>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6" name="TextShape 1"/>
          <p:cNvSpPr txBox="1"/>
          <p:nvPr/>
        </p:nvSpPr>
        <p:spPr>
          <a:xfrm>
            <a:off x="7596360" y="4783680"/>
            <a:ext cx="1079640" cy="359640"/>
          </a:xfrm>
          <a:prstGeom prst="rect">
            <a:avLst/>
          </a:prstGeom>
          <a:noFill/>
          <a:ln>
            <a:noFill/>
          </a:ln>
        </p:spPr>
        <p:txBody>
          <a:bodyPr lIns="90000" rIns="90000" tIns="45000" bIns="45000"/>
          <a:p>
            <a:pPr algn="r">
              <a:lnSpc>
                <a:spcPct val="100000"/>
              </a:lnSpc>
            </a:pPr>
            <a:fld id="{155F7251-57B0-480D-BF30-EAD3A6402D4A}" type="slidenum">
              <a:rPr b="0" lang="fr-FR" sz="1400" spc="-1" strike="noStrike">
                <a:solidFill>
                  <a:srgbClr val="ff0000"/>
                </a:solidFill>
                <a:latin typeface="Arial"/>
              </a:rPr>
              <a:t>&lt;numéro&gt;</a:t>
            </a:fld>
            <a:endParaRPr b="0" lang="fr-FR" sz="1400" spc="-1" strike="noStrike">
              <a:latin typeface="Times New Roman"/>
            </a:endParaRPr>
          </a:p>
        </p:txBody>
      </p:sp>
      <p:sp>
        <p:nvSpPr>
          <p:cNvPr id="277" name="CustomShape 2"/>
          <p:cNvSpPr/>
          <p:nvPr/>
        </p:nvSpPr>
        <p:spPr>
          <a:xfrm>
            <a:off x="323640" y="915480"/>
            <a:ext cx="8640720" cy="3960000"/>
          </a:xfrm>
          <a:prstGeom prst="rect">
            <a:avLst/>
          </a:prstGeom>
          <a:noFill/>
          <a:ln>
            <a:noFill/>
          </a:ln>
        </p:spPr>
        <p:style>
          <a:lnRef idx="0"/>
          <a:fillRef idx="0"/>
          <a:effectRef idx="0"/>
          <a:fontRef idx="minor"/>
        </p:style>
        <p:txBody>
          <a:bodyPr lIns="0" rIns="0" tIns="0" bIns="0"/>
          <a:p>
            <a:pPr>
              <a:lnSpc>
                <a:spcPct val="100000"/>
              </a:lnSpc>
              <a:spcAft>
                <a:spcPts val="499"/>
              </a:spcAft>
            </a:pPr>
            <a:r>
              <a:rPr b="1" lang="fr-FR" sz="1600" spc="-1" strike="noStrike">
                <a:solidFill>
                  <a:srgbClr val="000091"/>
                </a:solidFill>
                <a:latin typeface="Arial"/>
              </a:rPr>
              <a:t>Parmi les 23 000 formations dispensant de diplômes reconnus par l’État disponibles via le moteur de recherche de formation :</a:t>
            </a:r>
            <a:endParaRPr b="0" lang="fr-FR" sz="1600" spc="-1" strike="noStrike">
              <a:latin typeface="Arial"/>
            </a:endParaRPr>
          </a:p>
          <a:p>
            <a:pPr>
              <a:lnSpc>
                <a:spcPct val="100000"/>
              </a:lnSpc>
              <a:spcAft>
                <a:spcPts val="499"/>
              </a:spcAft>
            </a:pPr>
            <a:endParaRPr b="0" lang="fr-FR" sz="1600" spc="-1" strike="noStrike">
              <a:latin typeface="Arial"/>
            </a:endParaRPr>
          </a:p>
          <a:p>
            <a:pPr marL="171360" indent="-171000" algn="just">
              <a:lnSpc>
                <a:spcPct val="100000"/>
              </a:lnSpc>
              <a:spcAft>
                <a:spcPts val="499"/>
              </a:spcAft>
              <a:buClr>
                <a:srgbClr val="e1000f"/>
              </a:buClr>
              <a:buFont typeface="Courier New"/>
              <a:buChar char="o"/>
            </a:pPr>
            <a:r>
              <a:rPr b="1" lang="fr-FR" sz="1400" spc="-1" strike="noStrike">
                <a:solidFill>
                  <a:srgbClr val="ffffff"/>
                </a:solidFill>
                <a:latin typeface="Arial"/>
              </a:rPr>
              <a:t>Des formations sous statut étudiant</a:t>
            </a:r>
            <a:r>
              <a:rPr b="0" lang="fr-FR" sz="1400" spc="-1" strike="noStrike">
                <a:solidFill>
                  <a:srgbClr val="000000"/>
                </a:solidFill>
                <a:latin typeface="Arial"/>
              </a:rPr>
              <a:t> : les différentes licences (dont les licences « accès santé »), les Parcours préparatoires au professorat des écoles (PPPE) et les parcours d’accès aux études de santé (PASS), classes prépa, BTS, BUT (Bachelor universitaire de technologie ), formations en soins infirmiers (en IFSI) et autres formations paramédicales, formations en travail social (en EFTS), écoles d’ingénieur, de commerce et de management, Sciences Po/ Instituts d’Etudes Politiques, écoles vétérinaires, formations aux métiers de la culture, du sport…</a:t>
            </a:r>
            <a:endParaRPr b="0" lang="fr-FR" sz="1400" spc="-1" strike="noStrike">
              <a:latin typeface="Arial"/>
            </a:endParaRPr>
          </a:p>
          <a:p>
            <a:pPr>
              <a:lnSpc>
                <a:spcPct val="100000"/>
              </a:lnSpc>
            </a:pPr>
            <a:endParaRPr b="0" lang="fr-FR" sz="1400" spc="-1" strike="noStrike">
              <a:latin typeface="Arial"/>
            </a:endParaRPr>
          </a:p>
          <a:p>
            <a:pPr marL="171360" indent="-171000" algn="just">
              <a:lnSpc>
                <a:spcPct val="100000"/>
              </a:lnSpc>
              <a:buClr>
                <a:srgbClr val="e1000f"/>
              </a:buClr>
              <a:buFont typeface="Courier New"/>
              <a:buChar char="o"/>
            </a:pPr>
            <a:r>
              <a:rPr b="1" lang="fr-FR" sz="1400" spc="-1" strike="noStrike">
                <a:solidFill>
                  <a:srgbClr val="ffffff"/>
                </a:solidFill>
                <a:latin typeface="Arial"/>
              </a:rPr>
              <a:t>Des formations sous statut apprenti (en alternance)</a:t>
            </a:r>
            <a:r>
              <a:rPr b="0" lang="fr-FR" sz="1400" spc="-1" strike="noStrike">
                <a:solidFill>
                  <a:srgbClr val="000000"/>
                </a:solidFill>
                <a:latin typeface="Arial"/>
              </a:rPr>
              <a:t> : l’apprentissage est proposé dans différentes formations (BTS, BUT, licence…).</a:t>
            </a:r>
            <a:endParaRPr b="0" lang="fr-FR" sz="1400" spc="-1" strike="noStrike">
              <a:latin typeface="Arial"/>
            </a:endParaRPr>
          </a:p>
          <a:p>
            <a:pPr>
              <a:lnSpc>
                <a:spcPct val="100000"/>
              </a:lnSpc>
            </a:pPr>
            <a:endParaRPr b="0" lang="fr-FR" sz="1400" spc="-1" strike="noStrike">
              <a:latin typeface="Arial"/>
            </a:endParaRPr>
          </a:p>
          <a:p>
            <a:pPr marL="181080" indent="-180720" algn="just">
              <a:lnSpc>
                <a:spcPct val="100000"/>
              </a:lnSpc>
              <a:spcAft>
                <a:spcPts val="499"/>
              </a:spcAft>
              <a:buClr>
                <a:srgbClr val="e1000f"/>
              </a:buClr>
              <a:buFont typeface="Courier New"/>
              <a:buChar char="o"/>
            </a:pPr>
            <a:r>
              <a:rPr b="1" lang="fr-FR" sz="1400" spc="-1" strike="noStrike">
                <a:solidFill>
                  <a:srgbClr val="ffffff"/>
                </a:solidFill>
                <a:latin typeface="Arial"/>
              </a:rPr>
              <a:t>Des informations  utiles à consulter sur chaque fiche formation </a:t>
            </a:r>
            <a:r>
              <a:rPr b="0" lang="fr-FR" sz="1400" spc="-1" strike="noStrike">
                <a:solidFill>
                  <a:srgbClr val="000000"/>
                </a:solidFill>
                <a:latin typeface="Arial"/>
              </a:rPr>
              <a:t>: le taux d’accès, les critères et leur importance, le statut de l’établissement (public/privé), l’information sur le caractère sélectif de la formation, les candidats classés en 2023, les frais de scolarité ou de candidature, les débouchés et possibilités de poursuite d’études…ou encore les rapports publics de l’examen réalisé en 2023</a:t>
            </a:r>
            <a:endParaRPr b="0" lang="fr-FR" sz="1400" spc="-1" strike="noStrike">
              <a:latin typeface="Arial"/>
            </a:endParaRPr>
          </a:p>
          <a:p>
            <a:pPr>
              <a:lnSpc>
                <a:spcPct val="100000"/>
              </a:lnSpc>
              <a:spcAft>
                <a:spcPts val="499"/>
              </a:spcAft>
            </a:pPr>
            <a:endParaRPr b="0" lang="fr-FR" sz="1400" spc="-1" strike="noStrike">
              <a:latin typeface="Arial"/>
            </a:endParaRPr>
          </a:p>
        </p:txBody>
      </p:sp>
      <p:sp>
        <p:nvSpPr>
          <p:cNvPr id="278" name="CustomShape 3"/>
          <p:cNvSpPr/>
          <p:nvPr/>
        </p:nvSpPr>
        <p:spPr>
          <a:xfrm>
            <a:off x="6084000" y="195480"/>
            <a:ext cx="2626920" cy="344160"/>
          </a:xfrm>
          <a:prstGeom prst="roundRect">
            <a:avLst>
              <a:gd name="adj" fmla="val 16667"/>
            </a:avLst>
          </a:prstGeom>
          <a:solidFill>
            <a:schemeClr val="accent6">
              <a:alpha val="69804"/>
            </a:schemeClr>
          </a:solidFill>
          <a:ln w="12600">
            <a:solidFill>
              <a:schemeClr val="accent6"/>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fr-FR" sz="1400" spc="-1" strike="noStrike">
                <a:solidFill>
                  <a:srgbClr val="000091"/>
                </a:solidFill>
                <a:latin typeface="Arial"/>
              </a:rPr>
              <a:t>Les formations disponibles</a:t>
            </a:r>
            <a:endParaRPr b="0" lang="fr-FR" sz="1400" spc="-1" strike="noStrike">
              <a:latin typeface="Arial"/>
            </a:endParaRPr>
          </a:p>
        </p:txBody>
      </p:sp>
    </p:spTree>
  </p:cSld>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 name="TextShape 1"/>
          <p:cNvSpPr txBox="1"/>
          <p:nvPr/>
        </p:nvSpPr>
        <p:spPr>
          <a:xfrm>
            <a:off x="0" y="0"/>
            <a:ext cx="179640" cy="179640"/>
          </a:xfrm>
          <a:prstGeom prst="rect">
            <a:avLst/>
          </a:prstGeom>
          <a:noFill/>
          <a:ln>
            <a:solidFill>
              <a:srgbClr val="000091"/>
            </a:solidFill>
          </a:ln>
        </p:spPr>
        <p:txBody>
          <a:bodyPr lIns="0" rIns="0" tIns="0" bIns="0"/>
          <a:p>
            <a:endParaRPr b="0" lang="fr-FR" sz="1800" spc="-1" strike="noStrike">
              <a:solidFill>
                <a:srgbClr val="000091"/>
              </a:solidFill>
              <a:latin typeface="Arial"/>
            </a:endParaRPr>
          </a:p>
        </p:txBody>
      </p:sp>
      <p:sp>
        <p:nvSpPr>
          <p:cNvPr id="280" name="TextShape 2"/>
          <p:cNvSpPr txBox="1"/>
          <p:nvPr/>
        </p:nvSpPr>
        <p:spPr>
          <a:xfrm>
            <a:off x="6426360" y="4783680"/>
            <a:ext cx="1169640" cy="359640"/>
          </a:xfrm>
          <a:prstGeom prst="rect">
            <a:avLst/>
          </a:prstGeom>
          <a:noFill/>
          <a:ln>
            <a:noFill/>
          </a:ln>
        </p:spPr>
        <p:txBody>
          <a:bodyPr lIns="90000" rIns="90000" tIns="45000" bIns="45000"/>
          <a:p>
            <a:pPr algn="r">
              <a:lnSpc>
                <a:spcPct val="100000"/>
              </a:lnSpc>
            </a:pPr>
            <a:fld id="{4C782A4E-4A50-484F-90F7-9EEC27E55BE0}" type="datetime1">
              <a:rPr b="0" lang="fr-FR" sz="750" spc="-1" strike="noStrike" cap="all">
                <a:solidFill>
                  <a:srgbClr val="000091"/>
                </a:solidFill>
                <a:latin typeface="Arial"/>
              </a:rPr>
              <a:t>07/01/2024</a:t>
            </a:fld>
            <a:endParaRPr b="0" lang="fr-FR" sz="750" spc="-1" strike="noStrike">
              <a:latin typeface="Times New Roman"/>
            </a:endParaRPr>
          </a:p>
        </p:txBody>
      </p:sp>
      <p:sp>
        <p:nvSpPr>
          <p:cNvPr id="281" name="TextShape 3"/>
          <p:cNvSpPr txBox="1"/>
          <p:nvPr/>
        </p:nvSpPr>
        <p:spPr>
          <a:xfrm>
            <a:off x="7596360" y="4783680"/>
            <a:ext cx="1079640" cy="359640"/>
          </a:xfrm>
          <a:prstGeom prst="rect">
            <a:avLst/>
          </a:prstGeom>
          <a:noFill/>
          <a:ln>
            <a:noFill/>
          </a:ln>
        </p:spPr>
        <p:txBody>
          <a:bodyPr lIns="90000" rIns="90000" tIns="45000" bIns="45000"/>
          <a:p>
            <a:pPr algn="r">
              <a:lnSpc>
                <a:spcPct val="100000"/>
              </a:lnSpc>
            </a:pPr>
            <a:fld id="{D0EA9DC4-123B-4DEC-B955-220AB7D7C19F}" type="slidenum">
              <a:rPr b="0" lang="fr-FR" sz="1400" spc="-1" strike="noStrike">
                <a:solidFill>
                  <a:srgbClr val="ff0000"/>
                </a:solidFill>
                <a:latin typeface="Arial"/>
              </a:rPr>
              <a:t>&lt;numéro&gt;</a:t>
            </a:fld>
            <a:endParaRPr b="0" lang="fr-FR" sz="1400" spc="-1" strike="noStrike">
              <a:latin typeface="Times New Roman"/>
            </a:endParaRPr>
          </a:p>
        </p:txBody>
      </p:sp>
      <p:sp>
        <p:nvSpPr>
          <p:cNvPr id="282" name="TextShape 4"/>
          <p:cNvSpPr txBox="1"/>
          <p:nvPr/>
        </p:nvSpPr>
        <p:spPr>
          <a:xfrm>
            <a:off x="467640" y="1275480"/>
            <a:ext cx="8208720" cy="3147120"/>
          </a:xfrm>
          <a:prstGeom prst="rect">
            <a:avLst/>
          </a:prstGeom>
          <a:noFill/>
          <a:ln>
            <a:noFill/>
          </a:ln>
        </p:spPr>
        <p:txBody>
          <a:bodyPr lIns="0" rIns="0" tIns="0" bIns="0"/>
          <a:p>
            <a:pPr marL="171360" indent="-171000" algn="just">
              <a:lnSpc>
                <a:spcPct val="100000"/>
              </a:lnSpc>
              <a:spcAft>
                <a:spcPts val="499"/>
              </a:spcAft>
              <a:buClr>
                <a:srgbClr val="e1000f"/>
              </a:buClr>
              <a:buFont typeface="Courier New"/>
              <a:buChar char="o"/>
            </a:pPr>
            <a:r>
              <a:rPr b="1" lang="fr-FR" sz="1600" spc="-1" strike="noStrike">
                <a:solidFill>
                  <a:srgbClr val="ffffff"/>
                </a:solidFill>
                <a:latin typeface="Arial"/>
              </a:rPr>
              <a:t>Des formations non-sélectives</a:t>
            </a:r>
            <a:r>
              <a:rPr b="0" lang="fr-FR" sz="1600" spc="-1" strike="noStrike">
                <a:solidFill>
                  <a:srgbClr val="000000"/>
                </a:solidFill>
                <a:latin typeface="Arial"/>
              </a:rPr>
              <a:t>: les différentes Licences, les PASS, les PPE</a:t>
            </a:r>
            <a:endParaRPr b="0" lang="fr-FR" sz="1600" spc="-1" strike="noStrike">
              <a:solidFill>
                <a:srgbClr val="0c5076"/>
              </a:solidFill>
              <a:latin typeface="Arial"/>
            </a:endParaRPr>
          </a:p>
          <a:p>
            <a:pPr algn="just">
              <a:lnSpc>
                <a:spcPct val="100000"/>
              </a:lnSpc>
              <a:spcAft>
                <a:spcPts val="499"/>
              </a:spcAft>
            </a:pPr>
            <a:endParaRPr b="0" lang="fr-FR" sz="1600" spc="-1" strike="noStrike">
              <a:solidFill>
                <a:srgbClr val="0c5076"/>
              </a:solidFill>
              <a:latin typeface="Arial"/>
            </a:endParaRPr>
          </a:p>
          <a:p>
            <a:pPr marL="171360" indent="-171000" algn="just">
              <a:lnSpc>
                <a:spcPct val="100000"/>
              </a:lnSpc>
              <a:spcAft>
                <a:spcPts val="499"/>
              </a:spcAft>
              <a:buClr>
                <a:srgbClr val="e1000f"/>
              </a:buClr>
              <a:buFont typeface="Courier New"/>
              <a:buChar char="o"/>
            </a:pPr>
            <a:r>
              <a:rPr b="1" lang="fr-FR" sz="1600" spc="-1" strike="noStrike">
                <a:solidFill>
                  <a:srgbClr val="ffffff"/>
                </a:solidFill>
                <a:latin typeface="Arial"/>
              </a:rPr>
              <a:t>Des formations sélectives</a:t>
            </a:r>
            <a:r>
              <a:rPr b="1" lang="fr-FR" sz="1600" spc="-1" strike="noStrike">
                <a:solidFill>
                  <a:srgbClr val="000000"/>
                </a:solidFill>
                <a:latin typeface="Arial"/>
              </a:rPr>
              <a:t>: </a:t>
            </a:r>
            <a:r>
              <a:rPr b="0" lang="fr-FR" sz="1600" spc="-1" strike="noStrike">
                <a:solidFill>
                  <a:srgbClr val="000000"/>
                </a:solidFill>
                <a:latin typeface="Arial"/>
              </a:rPr>
              <a:t>classes prépa, BTS, BUT, formations en IFSI et autres formations paramédicales, formations en travail social (en EFTS), écoles d’ingénieur, de commerce et de management, Sciences Po / Instituts d’Etudes Politiques, écoles vétérinaires, formations aux métiers de la culture, du sport …</a:t>
            </a:r>
            <a:endParaRPr b="0" lang="fr-FR" sz="1600" spc="-1" strike="noStrike">
              <a:solidFill>
                <a:srgbClr val="0c5076"/>
              </a:solidFill>
              <a:latin typeface="Arial"/>
            </a:endParaRPr>
          </a:p>
          <a:p>
            <a:pPr algn="just">
              <a:lnSpc>
                <a:spcPct val="100000"/>
              </a:lnSpc>
              <a:spcAft>
                <a:spcPts val="499"/>
              </a:spcAft>
            </a:pPr>
            <a:endParaRPr b="0" lang="fr-FR" sz="1600" spc="-1" strike="noStrike">
              <a:solidFill>
                <a:srgbClr val="0c5076"/>
              </a:solidFill>
              <a:latin typeface="Arial"/>
            </a:endParaRPr>
          </a:p>
          <a:p>
            <a:pPr marL="171360" indent="-171000" algn="just">
              <a:lnSpc>
                <a:spcPct val="100000"/>
              </a:lnSpc>
              <a:spcAft>
                <a:spcPts val="499"/>
              </a:spcAft>
              <a:buClr>
                <a:srgbClr val="e1000f"/>
              </a:buClr>
              <a:buFont typeface="Courier New"/>
              <a:buChar char="o"/>
            </a:pPr>
            <a:r>
              <a:rPr b="1" lang="fr-FR" sz="1600" spc="-1" strike="noStrike">
                <a:solidFill>
                  <a:srgbClr val="ffffff"/>
                </a:solidFill>
                <a:latin typeface="Arial"/>
              </a:rPr>
              <a:t>Des formations en apprentissage</a:t>
            </a:r>
            <a:endParaRPr b="0" lang="fr-FR" sz="1600" spc="-1" strike="noStrike">
              <a:solidFill>
                <a:srgbClr val="0c5076"/>
              </a:solidFill>
              <a:latin typeface="Arial"/>
            </a:endParaRPr>
          </a:p>
          <a:p>
            <a:pPr>
              <a:lnSpc>
                <a:spcPct val="90000"/>
              </a:lnSpc>
            </a:pPr>
            <a:endParaRPr b="0" lang="fr-FR" sz="1600" spc="-1" strike="noStrike">
              <a:solidFill>
                <a:srgbClr val="0c5076"/>
              </a:solidFill>
              <a:latin typeface="Arial"/>
            </a:endParaRPr>
          </a:p>
        </p:txBody>
      </p:sp>
    </p:spTree>
  </p:cSld>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91"/>
      </a:dk2>
      <a:lt2>
        <a:srgbClr val="e1000f"/>
      </a:lt2>
      <a:accent1>
        <a:srgbClr val="000000"/>
      </a:accent1>
      <a:accent2>
        <a:srgbClr val="34bab5"/>
      </a:accent2>
      <a:accent3>
        <a:srgbClr val="34cb69"/>
      </a:accent3>
      <a:accent4>
        <a:srgbClr val="79b1e8"/>
      </a:accent4>
      <a:accent5>
        <a:srgbClr val="ffca00"/>
      </a:accent5>
      <a:accent6>
        <a:srgbClr val="ff9575"/>
      </a:accent6>
      <a:hlink>
        <a:srgbClr val="e1000f"/>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91"/>
      </a:dk2>
      <a:lt2>
        <a:srgbClr val="e1000f"/>
      </a:lt2>
      <a:accent1>
        <a:srgbClr val="000000"/>
      </a:accent1>
      <a:accent2>
        <a:srgbClr val="34bab5"/>
      </a:accent2>
      <a:accent3>
        <a:srgbClr val="34cb69"/>
      </a:accent3>
      <a:accent4>
        <a:srgbClr val="79b1e8"/>
      </a:accent4>
      <a:accent5>
        <a:srgbClr val="ffca00"/>
      </a:accent5>
      <a:accent6>
        <a:srgbClr val="ff9575"/>
      </a:accent6>
      <a:hlink>
        <a:srgbClr val="e1000f"/>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91"/>
      </a:dk2>
      <a:lt2>
        <a:srgbClr val="e1000f"/>
      </a:lt2>
      <a:accent1>
        <a:srgbClr val="000000"/>
      </a:accent1>
      <a:accent2>
        <a:srgbClr val="34bab5"/>
      </a:accent2>
      <a:accent3>
        <a:srgbClr val="34cb69"/>
      </a:accent3>
      <a:accent4>
        <a:srgbClr val="79b1e8"/>
      </a:accent4>
      <a:accent5>
        <a:srgbClr val="ffca00"/>
      </a:accent5>
      <a:accent6>
        <a:srgbClr val="ff9575"/>
      </a:accent6>
      <a:hlink>
        <a:srgbClr val="e1000f"/>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0091"/>
      </a:dk2>
      <a:lt2>
        <a:srgbClr val="e1000f"/>
      </a:lt2>
      <a:accent1>
        <a:srgbClr val="000000"/>
      </a:accent1>
      <a:accent2>
        <a:srgbClr val="34bab5"/>
      </a:accent2>
      <a:accent3>
        <a:srgbClr val="34cb69"/>
      </a:accent3>
      <a:accent4>
        <a:srgbClr val="79b1e8"/>
      </a:accent4>
      <a:accent5>
        <a:srgbClr val="ffca00"/>
      </a:accent5>
      <a:accent6>
        <a:srgbClr val="ff9575"/>
      </a:accent6>
      <a:hlink>
        <a:srgbClr val="e1000f"/>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00091"/>
      </a:dk2>
      <a:lt2>
        <a:srgbClr val="e1000f"/>
      </a:lt2>
      <a:accent1>
        <a:srgbClr val="000000"/>
      </a:accent1>
      <a:accent2>
        <a:srgbClr val="34bab5"/>
      </a:accent2>
      <a:accent3>
        <a:srgbClr val="34cb69"/>
      </a:accent3>
      <a:accent4>
        <a:srgbClr val="79b1e8"/>
      </a:accent4>
      <a:accent5>
        <a:srgbClr val="ffca00"/>
      </a:accent5>
      <a:accent6>
        <a:srgbClr val="ff9575"/>
      </a:accent6>
      <a:hlink>
        <a:srgbClr val="e1000f"/>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00091"/>
      </a:dk2>
      <a:lt2>
        <a:srgbClr val="e1000f"/>
      </a:lt2>
      <a:accent1>
        <a:srgbClr val="000000"/>
      </a:accent1>
      <a:accent2>
        <a:srgbClr val="34bab5"/>
      </a:accent2>
      <a:accent3>
        <a:srgbClr val="34cb69"/>
      </a:accent3>
      <a:accent4>
        <a:srgbClr val="79b1e8"/>
      </a:accent4>
      <a:accent5>
        <a:srgbClr val="ffca00"/>
      </a:accent5>
      <a:accent6>
        <a:srgbClr val="ff9575"/>
      </a:accent6>
      <a:hlink>
        <a:srgbClr val="e1000f"/>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4087</TotalTime>
  <Application>LibreOffice/6.0.7.3$Linux_X86_64 LibreOffice_project/00m0$Build-3</Application>
  <Words>1751</Words>
  <Paragraphs>196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2020-10-27T08:44:50Z</dcterms:created>
  <dc:creator>Microsoft Office User</dc:creator>
  <dc:description/>
  <dc:language>fr-FR</dc:language>
  <cp:lastModifiedBy/>
  <cp:lastPrinted>2024-01-03T09:01:48Z</cp:lastPrinted>
  <dcterms:modified xsi:type="dcterms:W3CDTF">2024-01-07T22:33:47Z</dcterms:modified>
  <cp:revision>168</cp:revision>
  <dc:subject>Client</dc:subject>
  <dc:title>w</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Manager">
    <vt:lpwstr>Client</vt:lpwstr>
  </property>
  <property fmtid="{D5CDD505-2E9C-101B-9397-08002B2CF9AE}" pid="8" name="Notes">
    <vt:i4>0</vt:i4>
  </property>
  <property fmtid="{D5CDD505-2E9C-101B-9397-08002B2CF9AE}" pid="9" name="PresentationFormat">
    <vt:lpwstr>Affichage à l'écran (16:9)</vt:lpwstr>
  </property>
  <property fmtid="{D5CDD505-2E9C-101B-9397-08002B2CF9AE}" pid="10" name="ScaleCrop">
    <vt:bool>0</vt:bool>
  </property>
  <property fmtid="{D5CDD505-2E9C-101B-9397-08002B2CF9AE}" pid="11" name="ShareDoc">
    <vt:bool>0</vt:bool>
  </property>
  <property fmtid="{D5CDD505-2E9C-101B-9397-08002B2CF9AE}" pid="12" name="Slides">
    <vt:i4>26</vt:i4>
  </property>
</Properties>
</file>